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57" r:id="rId3"/>
    <p:sldId id="461" r:id="rId4"/>
    <p:sldId id="460" r:id="rId5"/>
    <p:sldId id="333" r:id="rId6"/>
    <p:sldId id="272" r:id="rId7"/>
    <p:sldId id="350" r:id="rId8"/>
    <p:sldId id="459" r:id="rId9"/>
    <p:sldId id="462" r:id="rId10"/>
    <p:sldId id="423" r:id="rId11"/>
    <p:sldId id="463" r:id="rId12"/>
    <p:sldId id="330" r:id="rId13"/>
    <p:sldId id="331" r:id="rId14"/>
    <p:sldId id="465" r:id="rId15"/>
    <p:sldId id="466" r:id="rId16"/>
    <p:sldId id="467" r:id="rId17"/>
    <p:sldId id="468" r:id="rId18"/>
    <p:sldId id="337" r:id="rId19"/>
    <p:sldId id="449" r:id="rId20"/>
    <p:sldId id="329" r:id="rId21"/>
    <p:sldId id="347" r:id="rId22"/>
    <p:sldId id="4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1"/>
    <p:restoredTop sz="94654"/>
  </p:normalViewPr>
  <p:slideViewPr>
    <p:cSldViewPr snapToGrid="0">
      <p:cViewPr>
        <p:scale>
          <a:sx n="109" d="100"/>
          <a:sy n="109" d="100"/>
        </p:scale>
        <p:origin x="3064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9557A-65DB-D345-9F33-2485673DD40E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E8532-9835-E142-9F96-746286347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7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A8C00-F63A-F0DA-5E03-6E5B4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DF321-2C65-0026-1F09-F2FB606AE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16AD2-B81B-8CD6-ED7C-3776166E4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BD538-F8B8-AAD0-7D8B-747D41F8B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F85B-2D36-41E9-FA11-DF2DD4FC9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CEAF7-7280-C132-CF8A-95AB4AA9B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713C3-C0DF-F34E-3D1A-41699021D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AF43C-5068-14E8-D8A9-727B53DC5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9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6D588-779F-237C-B4A6-BA5F8EF81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A545D-0FF9-3BBC-24EA-F8FBB943A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E2109-82F0-9F99-500A-52EF92B34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C7AB-37DF-AFB6-9C04-9816E69713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6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8F2F9-8C40-C756-0B77-84D06B4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7B227-2603-3EEB-9474-D1CE3ED5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0CC-1BE7-8EB0-89CC-72325C580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E3E5-836E-2E42-AC7B-7404FEB17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37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C0F25-BE88-416E-E4FE-49735A30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436A7-28AF-39A6-ECC7-5763D5C51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2CE2-E7B5-1374-2727-A659A94E1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03373-7968-EEDC-E7C6-439A457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B9454-8ADF-4615-B925-809ACA378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4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A5A8-46B4-FE20-CB33-A1BF3CA7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3FAA66A0-602B-7A69-6076-0253682D7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13A673A-E9AA-417D-B6E1-7039C3C30602}" type="slidenum">
              <a:rPr lang="en-US" sz="1200">
                <a:latin typeface="Times New Roman" charset="0"/>
              </a:rPr>
              <a:pPr eaLnBrk="1" hangingPunct="1"/>
              <a:t>21</a:t>
            </a:fld>
            <a:endParaRPr lang="en-US" sz="1200">
              <a:latin typeface="Times New Roman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716764CD-C3DF-2355-0E3B-CFAAE6D01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2060399B-BBC2-3470-5349-9446092D8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If you make it 1</a:t>
            </a:r>
            <a:r>
              <a:rPr lang="en-US" baseline="0" dirty="0"/>
              <a:t> (unstandardized) then it’s a sum</a:t>
            </a:r>
          </a:p>
          <a:p>
            <a:pPr eaLnBrk="1" hangingPunct="1"/>
            <a:r>
              <a:rPr lang="en-US" baseline="0" dirty="0"/>
              <a:t>Rook contiguity weights matrix – Area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A7BF-C78F-9659-0D04-6C5390F07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B2088-48E8-32DE-F4CE-2EAEFFA62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B39F-291D-3824-C437-5075ECEA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3D62E-A320-5A91-1D44-4D2B5C27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81C-B5A5-C895-81EC-02E86004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6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EE40-F7A1-A41D-2888-F9FC9D59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BDBFA-BD3F-609F-2A41-D88824B2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119C8-5186-CB27-1CF7-2C3A5A33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C6DC-9FE3-8943-3FC8-FF9A9122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D738D-D537-5A5B-998C-B5785A1C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5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D7F9B-56C8-F5FC-0B77-E05F3A1D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37719-4BAE-ACD9-17F8-848FAF8B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7D39A-7187-B5BC-72AD-272F140B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9AD3F-4A31-AEDB-8EB6-97061EB7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3369-1AB9-D362-243F-CFEADFCF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21B4-2329-36F8-0D7F-34E807EA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C61E-90FC-F0D4-4AEF-6A27AA7A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99C3C-1030-52B8-48B2-0BC56EA6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B241B-87E7-D710-A3F0-97862F1E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BDA7-7777-E5B2-00AB-427ADA19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8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75A0-D00D-E116-8270-379384B5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A1C19-CCEC-909B-7C27-642FD9A78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8AA1-222B-01EB-38FB-99D6C34E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C6079-5BB4-537D-6884-D925B740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A2A4F-90A8-CD0E-A9DD-DDA2E868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8DA0-6689-4391-8FF3-AD0494B4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0C63-1FBF-99A0-3D71-8DAA73368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BA0FB-2892-9635-94A3-6BB3803F9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E7E6B-679C-BED4-9C83-72926058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9DB73-DEAE-23DC-7978-B708E2C6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1C656-BBCF-DC6A-C358-86E7D3F4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B8A3-9015-582F-F45D-FA8C250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33786-181D-1B32-8450-6F2E0798F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A288A-C92B-7B3C-1468-E83B1D74E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937D6-1995-4F78-511C-644F93500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DA7A3-0BDE-9F81-9BB9-11C3AEE8A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0007C-527E-0230-4D3E-FBE23D0A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83E67-1A44-C0A4-B6C4-B439657D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DDEFB-FDEC-788F-7680-742CD53F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91DA-D57F-9A03-3153-7B5DB740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78CED-F137-C86B-4B8F-367CD30C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8840E-1E75-D118-5A7F-AA9A3E68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F5B07-E2C0-4F7A-E8AC-826011F3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9AC5B-205F-D57F-28E2-CC6D704C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3410B-EC2A-68EF-6D76-A1CC5044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BC1CF-05BA-39BE-7E8C-2AE961D4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5DC-1424-76B0-5906-CA625A9A5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9709-8F3C-246F-0953-FD16620F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7F2D2-7814-5757-6640-C30EAFF1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8CE61-B2D5-F2FB-5DB9-D71842C9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E83EF-18FF-6D26-878A-920B7601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C9711-CF62-D715-EEB4-9D03276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8F28-B434-A535-4909-F02230DB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3812B-70FA-233A-456A-83336EB26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D949E-88C9-7ECD-674F-6917C7566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37258-7D65-B211-51F7-8C55FAF6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1A77-34FE-F60F-856D-1588387C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05830-405D-CD65-F170-A67F1BB9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5E2FB-0834-0ECA-07C2-187C896F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A265B-AF3E-DD79-EB77-92F2E52C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4376-DB6F-8015-6045-1DAC0F1C2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0866-5839-8D4E-BD92-6680A1BC8002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5095-BC0D-58EA-0264-9FC7CC232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C238-6B22-0C45-BFAE-1C7538A04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03B9C9-6CBD-A641-8E47-B6CC8AB8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6615-2C08-28AA-8229-4596832B2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5400"/>
            <a:ext cx="9144000" cy="2056301"/>
          </a:xfrm>
        </p:spPr>
        <p:txBody>
          <a:bodyPr/>
          <a:lstStyle/>
          <a:p>
            <a:r>
              <a:rPr lang="en-US" b="1" dirty="0"/>
              <a:t>Week2_7</a:t>
            </a:r>
            <a:r>
              <a:rPr lang="en-US" dirty="0"/>
              <a:t> </a:t>
            </a:r>
            <a:r>
              <a:rPr lang="en-US" b="1" dirty="0"/>
              <a:t>Spatial</a:t>
            </a:r>
            <a:r>
              <a:rPr lang="en-US" dirty="0"/>
              <a:t> </a:t>
            </a:r>
            <a:r>
              <a:rPr lang="en-US" b="1" dirty="0"/>
              <a:t>Weights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7E18C-FF21-21CE-90CD-D0C16DD1B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9144000" cy="1655762"/>
          </a:xfrm>
        </p:spPr>
        <p:txBody>
          <a:bodyPr/>
          <a:lstStyle/>
          <a:p>
            <a:r>
              <a:rPr lang="en-US" b="1" dirty="0"/>
              <a:t>CRP 3850</a:t>
            </a:r>
          </a:p>
          <a:p>
            <a:r>
              <a:rPr lang="en-US" dirty="0" err="1"/>
              <a:t>Wenzheng</a:t>
            </a:r>
            <a:r>
              <a:rPr lang="en-US" dirty="0"/>
              <a:t> Li</a:t>
            </a:r>
          </a:p>
          <a:p>
            <a:r>
              <a:rPr lang="en-US" dirty="0"/>
              <a:t>Yujin Lee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299DEA2D-138A-6324-12FB-B0A54D279AD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5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CEAB5-ECE5-33C3-1B8D-9FABCC9A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23D4-60D0-002E-D564-306C5448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Binary : Distance based - KNN (K-nearest neighbors)</a:t>
            </a:r>
            <a:br>
              <a:rPr lang="en-US" sz="2800" i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</a:br>
            <a:endParaRPr lang="en-US" sz="2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D07C-EF10-77FA-B69E-48E3EA06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877" y="3703637"/>
            <a:ext cx="10374923" cy="31543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Weights based on each feature is assessed within the spatial context of a fixed number of its closest neighbors. 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 locations where feature density is high, the spatial context of the analysis will be smaller. 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ensures there will be some neighbors for every target feature</a:t>
            </a:r>
          </a:p>
          <a:p>
            <a:endParaRPr lang="en-US" sz="1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10242" name="Picture 2" descr="Image result for k nearest neighbour spatial weights">
            <a:extLst>
              <a:ext uri="{FF2B5EF4-FFF2-40B4-BE49-F238E27FC236}">
                <a16:creationId xmlns:a16="http://schemas.microsoft.com/office/drawing/2014/main" id="{E4834F74-5EA8-0C7D-3FA5-E9229DEF7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32" y="1304923"/>
            <a:ext cx="6906767" cy="21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06430A-C6B3-C570-E16B-EDC2F30B6F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8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BA51-5E0A-A3F8-BD04-34BB82BC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Kernel Weights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15F3-F76B-D9A2-2FD2-AEE122CAC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296ACB4-79FD-FAAB-024B-9C47255F3B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9BFBF6F-AAA5-A81F-9818-D6EEC15C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92" y="1144588"/>
            <a:ext cx="6420008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0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51BCC-D05B-108E-E5AC-27B2B273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EB5-5406-5128-5736-5F51317A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197176"/>
            <a:ext cx="10984524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Distance Weights : Kernel distance weights</a:t>
            </a:r>
            <a:b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</a:br>
            <a: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(Inverse distance/ distance decay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2991-B4D5-F91F-1F21-402C44EFE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04" y="1233405"/>
            <a:ext cx="9487319" cy="283051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Default is minimum distance that ensures every feature has at least one neighbor.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You can specify a threshold distance: Features outside the specified cutoff are ignored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You can force all features to be a neighbor of all other features by setting Threshold Distance to zero (large number of computations!).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Appropriate with continuous data or to model processes where the closer two features are in space, the more likely they are to interact/influence each other.</a:t>
            </a:r>
          </a:p>
          <a:p>
            <a:endParaRPr lang="en-US" sz="1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891736-DFDD-D3F6-3E29-DFA88C90F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8614" r="53992" b="78499"/>
          <a:stretch/>
        </p:blipFill>
        <p:spPr bwMode="auto">
          <a:xfrm>
            <a:off x="1852246" y="3683943"/>
            <a:ext cx="4671452" cy="247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6371200-C67F-A528-C820-2C558CD82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8232" t="17757"/>
          <a:stretch/>
        </p:blipFill>
        <p:spPr bwMode="auto">
          <a:xfrm>
            <a:off x="6629403" y="3508401"/>
            <a:ext cx="2511009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B786E39-BEAB-FC50-62F6-DBE1692C0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5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6742D-4E2A-932E-80A9-1E850469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2637-7D53-3EE2-F1CE-C08D0BE9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15555"/>
            <a:ext cx="10570866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Distance Based : Kernel Density - Distance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B8267-8697-EC4B-AF68-FDE49253F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77" y="1166446"/>
            <a:ext cx="10316307" cy="27146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Each feature is analyzed within the context of neighboring features located within the </a:t>
            </a:r>
            <a:r>
              <a:rPr lang="en-US" sz="1800" dirty="0">
                <a:highlight>
                  <a:srgbClr val="FFFF00"/>
                </a:highlight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Threshold Distance (</a:t>
            </a:r>
            <a:r>
              <a:rPr lang="en-US" sz="1800" b="1" dirty="0">
                <a:highlight>
                  <a:srgbClr val="FFFF00"/>
                </a:highlight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bandwidth</a:t>
            </a:r>
            <a:r>
              <a:rPr lang="en-US" sz="1800" dirty="0">
                <a:highlight>
                  <a:srgbClr val="FFFF00"/>
                </a:highlight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)</a:t>
            </a:r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 Neighbors within the specified distance are weighted equally</a:t>
            </a:r>
            <a:r>
              <a:rPr lang="en-US" sz="1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 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Features outside the specified distance don't influence calculations (their weight is zero). 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If you are studying commuting patterns and know that the average journey to work is 15 miles, for example, you may want to use a 15-mile fixed distance for your analysis. </a:t>
            </a:r>
          </a:p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This works well for polygon data where there is a large variation in polygon size (very large polygons at the edge of the study area and very small polygons at the center of the study area, for example). </a:t>
            </a:r>
          </a:p>
          <a:p>
            <a:endParaRPr lang="en-US" sz="1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E04AC46-6345-766F-F7DD-215E73C651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DAD38B4-52D2-C02D-5719-3CFBCBD44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3" b="49791"/>
          <a:stretch/>
        </p:blipFill>
        <p:spPr bwMode="auto">
          <a:xfrm>
            <a:off x="7052287" y="3480198"/>
            <a:ext cx="2796581" cy="29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03B4B-E914-B378-139B-AA069C3C0976}"/>
              </a:ext>
            </a:extLst>
          </p:cNvPr>
          <p:cNvSpPr txBox="1"/>
          <p:nvPr/>
        </p:nvSpPr>
        <p:spPr>
          <a:xfrm>
            <a:off x="2649415" y="4806461"/>
            <a:ext cx="4402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Fixed distance bandwidth is determined </a:t>
            </a:r>
          </a:p>
          <a:p>
            <a:r>
              <a:rPr lang="en-US" b="1" dirty="0">
                <a:solidFill>
                  <a:srgbClr val="FF0000"/>
                </a:solidFill>
              </a:rPr>
              <a:t>by python based on maximum </a:t>
            </a:r>
            <a:r>
              <a:rPr lang="en-US" b="1" dirty="0" err="1">
                <a:solidFill>
                  <a:srgbClr val="FF0000"/>
                </a:solidFill>
              </a:rPr>
              <a:t>knn</a:t>
            </a:r>
            <a:r>
              <a:rPr lang="en-US" b="1" dirty="0">
                <a:solidFill>
                  <a:srgbClr val="FF0000"/>
                </a:solidFill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219524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82E7-298E-70D2-CA39-BC1B8703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Distance Weights: </a:t>
            </a:r>
            <a:r>
              <a:rPr lang="en-US" sz="4000" b="1" u="sng" dirty="0"/>
              <a:t>Adaptive Bandwidths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87B7-F4F7-2F73-634A-017928BE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39" y="1690688"/>
            <a:ext cx="549226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regions have differing densities, so the number of neighbors may differ significantly </a:t>
            </a:r>
          </a:p>
          <a:p>
            <a:r>
              <a:rPr lang="en-US" dirty="0"/>
              <a:t>Apply a specific bandwidth (i.e. number of neighbors) for every unit of observation – applying a bandwidth so that every observation would have the same number of neighbors </a:t>
            </a:r>
          </a:p>
          <a:p>
            <a:endParaRPr lang="en-US" dirty="0"/>
          </a:p>
          <a:p>
            <a:r>
              <a:rPr lang="en-US" dirty="0"/>
              <a:t>Very similar to KNN but the underlying principle is different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9E7B07E-0FEE-A58F-FC3C-2B75F30026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8B69841-68D0-FF60-E78E-DD3A827A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78" y="1955471"/>
            <a:ext cx="5586046" cy="34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7F93-B29A-5671-BCC8-6F9D4434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3289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Distance Band and Hybrid Weights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2D71-E40B-02BA-073F-22A687AB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4231" cy="4351338"/>
          </a:xfrm>
        </p:spPr>
        <p:txBody>
          <a:bodyPr/>
          <a:lstStyle/>
          <a:p>
            <a:r>
              <a:rPr lang="en-US" dirty="0"/>
              <a:t>Binary distance or threshold distance weights to a certain bandwidth and then 0 values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35ED1D-EEEF-5218-FF4A-AE721042D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42834" r="53021" b="40499"/>
          <a:stretch/>
        </p:blipFill>
        <p:spPr bwMode="auto">
          <a:xfrm>
            <a:off x="1956262" y="3378532"/>
            <a:ext cx="3999061" cy="261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D38318A-E2EE-5CBC-5A54-707DFD96B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3" b="49791"/>
          <a:stretch/>
        </p:blipFill>
        <p:spPr bwMode="auto">
          <a:xfrm>
            <a:off x="6642095" y="3088767"/>
            <a:ext cx="2796581" cy="29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4884F47-7C24-914B-6631-93D6A2F71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B26B9-CF05-EC2F-F773-753CD8822D15}"/>
              </a:ext>
            </a:extLst>
          </p:cNvPr>
          <p:cNvSpPr txBox="1"/>
          <p:nvPr/>
        </p:nvSpPr>
        <p:spPr>
          <a:xfrm>
            <a:off x="2520461" y="5992297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Distance Band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0E2FC-9A1F-CA68-2745-77D43DF6A89D}"/>
              </a:ext>
            </a:extLst>
          </p:cNvPr>
          <p:cNvSpPr txBox="1"/>
          <p:nvPr/>
        </p:nvSpPr>
        <p:spPr>
          <a:xfrm>
            <a:off x="6863735" y="5964305"/>
            <a:ext cx="267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 Distance Band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579EB-FAD8-2924-3294-788D248364A6}"/>
              </a:ext>
            </a:extLst>
          </p:cNvPr>
          <p:cNvSpPr txBox="1"/>
          <p:nvPr/>
        </p:nvSpPr>
        <p:spPr>
          <a:xfrm>
            <a:off x="7889116" y="3275276"/>
            <a:ext cx="3828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Distance bandwidth is determined </a:t>
            </a:r>
          </a:p>
          <a:p>
            <a:r>
              <a:rPr lang="en-US" b="1" dirty="0">
                <a:solidFill>
                  <a:srgbClr val="FF0000"/>
                </a:solidFill>
              </a:rPr>
              <a:t>by user -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59427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E2E0-969F-3130-436D-F75F148D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Distance Based - Block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079C-EB4F-01AC-2503-21E73768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3215" cy="4351338"/>
          </a:xfrm>
        </p:spPr>
        <p:txBody>
          <a:bodyPr/>
          <a:lstStyle/>
          <a:p>
            <a:r>
              <a:rPr lang="en-US" dirty="0"/>
              <a:t>Similar to clustering standard errors – observations that are within the same larger unit (i.e. administrative boundaries – census tracts in </a:t>
            </a:r>
            <a:r>
              <a:rPr lang="en-US" dirty="0" err="1"/>
              <a:t>zipcodes</a:t>
            </a:r>
            <a:r>
              <a:rPr lang="en-US" dirty="0"/>
              <a:t>, counties in a state, nations in a continent) are considered neighbors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4802E23-4402-488C-44F0-04F1672FCC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362" name="Picture 2" descr="Planning - Population Geographic Relationship - DCP">
            <a:extLst>
              <a:ext uri="{FF2B5EF4-FFF2-40B4-BE49-F238E27FC236}">
                <a16:creationId xmlns:a16="http://schemas.microsoft.com/office/drawing/2014/main" id="{65F03246-2458-75A9-BE92-04530319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9" y="1690688"/>
            <a:ext cx="4147748" cy="40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F3F1F-6A44-B810-EFD4-896E7B9D4260}"/>
              </a:ext>
            </a:extLst>
          </p:cNvPr>
          <p:cNvSpPr txBox="1"/>
          <p:nvPr/>
        </p:nvSpPr>
        <p:spPr>
          <a:xfrm>
            <a:off x="9659816" y="5869186"/>
            <a:ext cx="1963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(source: NYC planning)</a:t>
            </a:r>
          </a:p>
        </p:txBody>
      </p:sp>
    </p:spTree>
    <p:extLst>
      <p:ext uri="{BB962C8B-B14F-4D97-AF65-F5344CB8AC3E}">
        <p14:creationId xmlns:p14="http://schemas.microsoft.com/office/powerpoint/2010/main" val="236286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6C40-CEF3-1CD4-0C0D-C45ECF4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229CD-0F11-36CA-5F82-80724D15F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179F59E-2FAD-C988-98B7-60E8D00F91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788665"/>
              </p:ext>
            </p:extLst>
          </p:nvPr>
        </p:nvGraphicFramePr>
        <p:xfrm>
          <a:off x="838200" y="1773073"/>
          <a:ext cx="105156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869">
                  <a:extLst>
                    <a:ext uri="{9D8B030D-6E8A-4147-A177-3AD203B41FA5}">
                      <a16:colId xmlns:a16="http://schemas.microsoft.com/office/drawing/2014/main" val="2479335098"/>
                    </a:ext>
                  </a:extLst>
                </a:gridCol>
                <a:gridCol w="6203731">
                  <a:extLst>
                    <a:ext uri="{9D8B030D-6E8A-4147-A177-3AD203B41FA5}">
                      <a16:colId xmlns:a16="http://schemas.microsoft.com/office/drawing/2014/main" val="1931402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Types,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2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Contiguity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Rook, Queen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7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Distance based -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number of neighbor for each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8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Distance based - Kernel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Inverse Distance, Fixed Distance (distance decided by python)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2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Distance based - Adaptive Bandwidth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 differing for every unit of observation (i.e. # of neighbors) –distance band differs for each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8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Distance based - Distance bands and hybrid weights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both binary or non-binary values + distance decided by researcher as a hyperparameter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membership in a specific geographic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37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79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EBC5A-8830-CBCA-80EA-F8FC2734A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256B-E6AD-3172-C39F-C6502011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405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Distance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2B95-E605-FA33-1264-86349BA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1267057"/>
            <a:ext cx="5105400" cy="47654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6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Specifies how distances are calculated from each feature to neighboring features.</a:t>
            </a:r>
          </a:p>
          <a:p>
            <a:endParaRPr lang="en-US" sz="26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US" sz="26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EUCLIDEAN DISTANCE: </a:t>
            </a:r>
            <a:r>
              <a:rPr lang="en-US" sz="26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The straight-line distance between two points (</a:t>
            </a:r>
            <a:r>
              <a:rPr lang="en-US" sz="2600" u="sng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as the crow flies</a:t>
            </a:r>
            <a:r>
              <a:rPr lang="en-US" sz="26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) </a:t>
            </a:r>
          </a:p>
          <a:p>
            <a:endParaRPr lang="en-US" sz="26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endParaRPr lang="en-US" sz="26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US" sz="26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MANHATTAN DISTANCE</a:t>
            </a:r>
            <a:r>
              <a:rPr lang="en-US" sz="26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The distance between two points measured along axes at right angles (city block); calculated by summing the (absolute) difference between the x- and y-coordinates </a:t>
            </a:r>
          </a:p>
          <a:p>
            <a:endParaRPr lang="en-US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604FB-0458-39B7-2926-F0C9F2212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5" t="-1587" r="20121"/>
          <a:stretch/>
        </p:blipFill>
        <p:spPr>
          <a:xfrm>
            <a:off x="8610600" y="3251810"/>
            <a:ext cx="2971800" cy="311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E5922-5E02-B08E-519E-90E3110C7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99" t="392" r="20309" b="3168"/>
          <a:stretch/>
        </p:blipFill>
        <p:spPr>
          <a:xfrm>
            <a:off x="8991600" y="495300"/>
            <a:ext cx="2590800" cy="25908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2549BDB-BF02-8A8B-0FE4-1868FA527F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6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3D67-5D87-0027-0112-49706EB4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0D93-D8B2-EE76-04D6-795A4613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40" y="15876"/>
            <a:ext cx="8229600" cy="1143000"/>
          </a:xfrm>
        </p:spPr>
        <p:txBody>
          <a:bodyPr/>
          <a:lstStyle/>
          <a:p>
            <a:pPr fontAlgn="base"/>
            <a:r>
              <a:rPr lang="en-US" b="1" dirty="0"/>
              <a:t>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4E2B-1A8D-F21D-7733-6496E060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55" y="4572000"/>
            <a:ext cx="10541875" cy="2286000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Sampling design bias refers to data sampling that may not reflect the underlying spatial distribution of the data that you want to analyze. This bias can be a result of ease of access, weather, political boundaries, or other factors that can affect data collection.</a:t>
            </a:r>
          </a:p>
          <a:p>
            <a:pPr fontAlgn="base"/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Standardization adjusts the analysis to accommodate for different types of potential bias in your data.</a:t>
            </a:r>
            <a:b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</a:br>
            <a:endParaRPr lang="en-US" sz="20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4" name="AutoShape 2" descr="https://www.esri.com/training/courses/5d39b7916b9c17664bb65a3b-20713/Content/Media/SampleBias.png">
            <a:extLst>
              <a:ext uri="{FF2B5EF4-FFF2-40B4-BE49-F238E27FC236}">
                <a16:creationId xmlns:a16="http://schemas.microsoft.com/office/drawing/2014/main" id="{70B648D0-C3B5-EAAC-CCD6-F937C69C4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C20CD-CF38-6056-A3ED-E4A8F144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76" y="1158876"/>
            <a:ext cx="5790128" cy="320954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A4B8BA7-9ACB-F398-5CB3-A9B8C98E50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6583-28C1-0CB8-DB0A-F6BF4527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CE02-63EE-5FE5-AE78-7A0E5CC6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10" y="507569"/>
            <a:ext cx="8229600" cy="1143000"/>
          </a:xfrm>
        </p:spPr>
        <p:txBody>
          <a:bodyPr/>
          <a:lstStyle/>
          <a:p>
            <a:r>
              <a:rPr lang="en-US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90E3-2480-3379-0D4E-EB3516D5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541" y="1805622"/>
            <a:ext cx="9633140" cy="3882047"/>
          </a:xfrm>
        </p:spPr>
        <p:txBody>
          <a:bodyPr>
            <a:normAutofit/>
          </a:bodyPr>
          <a:lstStyle/>
          <a:p>
            <a:r>
              <a:rPr lang="en-US" sz="2400" b="1" dirty="0"/>
              <a:t>Understand the purpose and conceptual differences between varying spatial weights </a:t>
            </a:r>
          </a:p>
          <a:p>
            <a:r>
              <a:rPr lang="en-US" sz="2400" b="1" dirty="0"/>
              <a:t>Creating spatial weights for different datasets and interpreting their differences </a:t>
            </a: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E82F2F1-8F99-4514-7772-FE1F2BE556D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5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3C10-6316-6A8E-5A27-3E3D00EE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D1FA-5AF0-8722-D9B5-7EA0BDD5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" y="23125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Row Standardization</a:t>
            </a:r>
            <a:endParaRPr lang="en-US" sz="36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B8C3F-B8E7-E00D-0B89-89B0ACAEC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62" y="1600200"/>
            <a:ext cx="10352690" cy="4953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Row standardization is recommended whenever the distribution of your features is potentially biased due to features having different numbers of neighbors </a:t>
            </a:r>
          </a:p>
          <a:p>
            <a:pPr lvl="1"/>
            <a:r>
              <a:rPr lang="en-US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Common if you are working with polygon features representing administrative boundaries. </a:t>
            </a:r>
          </a:p>
          <a:p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Row standardization will scale all weights so they are between 0 and 1, creating a </a:t>
            </a:r>
            <a:r>
              <a:rPr lang="en-US" sz="2400" i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relative</a:t>
            </a:r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rather than </a:t>
            </a:r>
            <a:r>
              <a:rPr lang="en-US" sz="2400" i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absolute</a:t>
            </a:r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weighting scheme</a:t>
            </a:r>
            <a:r>
              <a:rPr lang="en-US" sz="2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 Each weight is divided by its row sum</a:t>
            </a:r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(the sum of the weights of all neighboring features). 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2144835-52F3-A230-B8B9-3164520DB3FB}"/>
              </a:ext>
            </a:extLst>
          </p:cNvPr>
          <p:cNvSpPr/>
          <p:nvPr/>
        </p:nvSpPr>
        <p:spPr>
          <a:xfrm>
            <a:off x="0" y="5316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3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B1AA-CC8A-73BF-C302-FED8DACB0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23B39C5-C013-048F-A7DC-AF8994501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7900" y="207142"/>
            <a:ext cx="76962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Row standardization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A3246731-8129-87C2-D33B-AD560E42C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21731" r="2124" b="6111"/>
          <a:stretch/>
        </p:blipFill>
        <p:spPr bwMode="auto">
          <a:xfrm>
            <a:off x="440751" y="1393855"/>
            <a:ext cx="3118759" cy="379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436" name="Group 741">
            <a:extLst>
              <a:ext uri="{FF2B5EF4-FFF2-40B4-BE49-F238E27FC236}">
                <a16:creationId xmlns:a16="http://schemas.microsoft.com/office/drawing/2014/main" id="{C0D42960-A835-CD47-90FC-0C7E89309268}"/>
              </a:ext>
            </a:extLst>
          </p:cNvPr>
          <p:cNvGrpSpPr>
            <a:grpSpLocks/>
          </p:cNvGrpSpPr>
          <p:nvPr/>
        </p:nvGrpSpPr>
        <p:grpSpPr bwMode="auto">
          <a:xfrm>
            <a:off x="7670328" y="582912"/>
            <a:ext cx="3269356" cy="2557641"/>
            <a:chOff x="-3" y="-3"/>
            <a:chExt cx="2654" cy="3633"/>
          </a:xfrm>
        </p:grpSpPr>
        <p:grpSp>
          <p:nvGrpSpPr>
            <p:cNvPr id="18683" name="Group 739">
              <a:extLst>
                <a:ext uri="{FF2B5EF4-FFF2-40B4-BE49-F238E27FC236}">
                  <a16:creationId xmlns:a16="http://schemas.microsoft.com/office/drawing/2014/main" id="{DCE11A91-FE64-B351-46C5-EB349448A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48" cy="3627"/>
              <a:chOff x="0" y="0"/>
              <a:chExt cx="2648" cy="3627"/>
            </a:xfrm>
          </p:grpSpPr>
          <p:grpSp>
            <p:nvGrpSpPr>
              <p:cNvPr id="18685" name="Group 578">
                <a:extLst>
                  <a:ext uri="{FF2B5EF4-FFF2-40B4-BE49-F238E27FC236}">
                    <a16:creationId xmlns:a16="http://schemas.microsoft.com/office/drawing/2014/main" id="{8F026BF8-A46F-EFA0-2B03-5E03550331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98" cy="403"/>
                <a:chOff x="0" y="0"/>
                <a:chExt cx="298" cy="403"/>
              </a:xfrm>
            </p:grpSpPr>
            <p:sp>
              <p:nvSpPr>
                <p:cNvPr id="18926" name="Rectangle 496">
                  <a:extLst>
                    <a:ext uri="{FF2B5EF4-FFF2-40B4-BE49-F238E27FC236}">
                      <a16:creationId xmlns:a16="http://schemas.microsoft.com/office/drawing/2014/main" id="{50A5D081-A330-9F6E-2388-931E6B543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>
                      <a:latin typeface="Times New Roman" charset="0"/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27" name="Rectangle 577">
                  <a:extLst>
                    <a:ext uri="{FF2B5EF4-FFF2-40B4-BE49-F238E27FC236}">
                      <a16:creationId xmlns:a16="http://schemas.microsoft.com/office/drawing/2014/main" id="{ABDCFFAF-4FC2-C7C9-6620-35A3B9ADC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86" name="Group 580">
                <a:extLst>
                  <a:ext uri="{FF2B5EF4-FFF2-40B4-BE49-F238E27FC236}">
                    <a16:creationId xmlns:a16="http://schemas.microsoft.com/office/drawing/2014/main" id="{C84F4D6A-BAE6-BA2D-C3BF-06AB5DD89C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0"/>
                <a:ext cx="302" cy="403"/>
                <a:chOff x="298" y="0"/>
                <a:chExt cx="302" cy="403"/>
              </a:xfrm>
            </p:grpSpPr>
            <p:sp>
              <p:nvSpPr>
                <p:cNvPr id="18924" name="Rectangle 497">
                  <a:extLst>
                    <a:ext uri="{FF2B5EF4-FFF2-40B4-BE49-F238E27FC236}">
                      <a16:creationId xmlns:a16="http://schemas.microsoft.com/office/drawing/2014/main" id="{E169E32C-73DB-6D59-6EA9-8BCC19D99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25" name="Rectangle 579">
                  <a:extLst>
                    <a:ext uri="{FF2B5EF4-FFF2-40B4-BE49-F238E27FC236}">
                      <a16:creationId xmlns:a16="http://schemas.microsoft.com/office/drawing/2014/main" id="{F9FF6188-6C99-5D5C-FBEA-150C6F60A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87" name="Group 582">
                <a:extLst>
                  <a:ext uri="{FF2B5EF4-FFF2-40B4-BE49-F238E27FC236}">
                    <a16:creationId xmlns:a16="http://schemas.microsoft.com/office/drawing/2014/main" id="{DAD33B78-EF08-5895-CB61-3492FD896A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0"/>
                <a:ext cx="302" cy="403"/>
                <a:chOff x="600" y="0"/>
                <a:chExt cx="302" cy="403"/>
              </a:xfrm>
            </p:grpSpPr>
            <p:sp>
              <p:nvSpPr>
                <p:cNvPr id="18922" name="Rectangle 498">
                  <a:extLst>
                    <a:ext uri="{FF2B5EF4-FFF2-40B4-BE49-F238E27FC236}">
                      <a16:creationId xmlns:a16="http://schemas.microsoft.com/office/drawing/2014/main" id="{4BB63426-2279-058E-F480-6FBCCA4DD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2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23" name="Rectangle 581">
                  <a:extLst>
                    <a:ext uri="{FF2B5EF4-FFF2-40B4-BE49-F238E27FC236}">
                      <a16:creationId xmlns:a16="http://schemas.microsoft.com/office/drawing/2014/main" id="{E31D1AFC-9A12-E8C2-2B26-5959C2AC69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88" name="Group 584">
                <a:extLst>
                  <a:ext uri="{FF2B5EF4-FFF2-40B4-BE49-F238E27FC236}">
                    <a16:creationId xmlns:a16="http://schemas.microsoft.com/office/drawing/2014/main" id="{7005134E-6CC3-BA3F-6B3A-3721BFE46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0"/>
                <a:ext cx="302" cy="403"/>
                <a:chOff x="902" y="0"/>
                <a:chExt cx="302" cy="403"/>
              </a:xfrm>
            </p:grpSpPr>
            <p:sp>
              <p:nvSpPr>
                <p:cNvPr id="18920" name="Rectangle 499">
                  <a:extLst>
                    <a:ext uri="{FF2B5EF4-FFF2-40B4-BE49-F238E27FC236}">
                      <a16:creationId xmlns:a16="http://schemas.microsoft.com/office/drawing/2014/main" id="{3C140971-62D1-2D36-F0A2-4881862D9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21" name="Rectangle 583">
                  <a:extLst>
                    <a:ext uri="{FF2B5EF4-FFF2-40B4-BE49-F238E27FC236}">
                      <a16:creationId xmlns:a16="http://schemas.microsoft.com/office/drawing/2014/main" id="{5083225D-F085-DAB4-399F-3DE1682E4E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89" name="Group 586">
                <a:extLst>
                  <a:ext uri="{FF2B5EF4-FFF2-40B4-BE49-F238E27FC236}">
                    <a16:creationId xmlns:a16="http://schemas.microsoft.com/office/drawing/2014/main" id="{F214A216-4664-7100-5747-B98F158FE9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0"/>
                <a:ext cx="302" cy="403"/>
                <a:chOff x="1204" y="0"/>
                <a:chExt cx="302" cy="403"/>
              </a:xfrm>
            </p:grpSpPr>
            <p:sp>
              <p:nvSpPr>
                <p:cNvPr id="18918" name="Rectangle 500">
                  <a:extLst>
                    <a:ext uri="{FF2B5EF4-FFF2-40B4-BE49-F238E27FC236}">
                      <a16:creationId xmlns:a16="http://schemas.microsoft.com/office/drawing/2014/main" id="{C6E8824D-E44C-4834-23BE-B17ACCC6D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4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19" name="Rectangle 585">
                  <a:extLst>
                    <a:ext uri="{FF2B5EF4-FFF2-40B4-BE49-F238E27FC236}">
                      <a16:creationId xmlns:a16="http://schemas.microsoft.com/office/drawing/2014/main" id="{9A25467F-3089-5766-6C3A-0C696E548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0" name="Group 588">
                <a:extLst>
                  <a:ext uri="{FF2B5EF4-FFF2-40B4-BE49-F238E27FC236}">
                    <a16:creationId xmlns:a16="http://schemas.microsoft.com/office/drawing/2014/main" id="{302081C0-A36C-8E18-6A87-2DBD4FD450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0"/>
                <a:ext cx="302" cy="403"/>
                <a:chOff x="1506" y="0"/>
                <a:chExt cx="302" cy="403"/>
              </a:xfrm>
            </p:grpSpPr>
            <p:sp>
              <p:nvSpPr>
                <p:cNvPr id="18916" name="Rectangle 501">
                  <a:extLst>
                    <a:ext uri="{FF2B5EF4-FFF2-40B4-BE49-F238E27FC236}">
                      <a16:creationId xmlns:a16="http://schemas.microsoft.com/office/drawing/2014/main" id="{BD304A92-94C0-A0EF-4C6F-08B1DB39E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17" name="Rectangle 587">
                  <a:extLst>
                    <a:ext uri="{FF2B5EF4-FFF2-40B4-BE49-F238E27FC236}">
                      <a16:creationId xmlns:a16="http://schemas.microsoft.com/office/drawing/2014/main" id="{CE5CD15A-A716-712F-CF04-CBC8B2116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1" name="Group 590">
                <a:extLst>
                  <a:ext uri="{FF2B5EF4-FFF2-40B4-BE49-F238E27FC236}">
                    <a16:creationId xmlns:a16="http://schemas.microsoft.com/office/drawing/2014/main" id="{2585C455-5BFF-A62D-372B-D4AACDB30B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0"/>
                <a:ext cx="302" cy="403"/>
                <a:chOff x="1808" y="0"/>
                <a:chExt cx="302" cy="403"/>
              </a:xfrm>
            </p:grpSpPr>
            <p:sp>
              <p:nvSpPr>
                <p:cNvPr id="18914" name="Rectangle 502">
                  <a:extLst>
                    <a:ext uri="{FF2B5EF4-FFF2-40B4-BE49-F238E27FC236}">
                      <a16:creationId xmlns:a16="http://schemas.microsoft.com/office/drawing/2014/main" id="{05B2C672-4889-8F0F-3AAA-099404DEE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6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15" name="Rectangle 589">
                  <a:extLst>
                    <a:ext uri="{FF2B5EF4-FFF2-40B4-BE49-F238E27FC236}">
                      <a16:creationId xmlns:a16="http://schemas.microsoft.com/office/drawing/2014/main" id="{93992EBC-DE14-3FEB-547D-DEF46F3EF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2" name="Group 592">
                <a:extLst>
                  <a:ext uri="{FF2B5EF4-FFF2-40B4-BE49-F238E27FC236}">
                    <a16:creationId xmlns:a16="http://schemas.microsoft.com/office/drawing/2014/main" id="{8D4F2EDC-94B9-A744-3E11-EB9F061C33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0"/>
                <a:ext cx="236" cy="403"/>
                <a:chOff x="2110" y="0"/>
                <a:chExt cx="236" cy="403"/>
              </a:xfrm>
            </p:grpSpPr>
            <p:sp>
              <p:nvSpPr>
                <p:cNvPr id="18912" name="Rectangle 503">
                  <a:extLst>
                    <a:ext uri="{FF2B5EF4-FFF2-40B4-BE49-F238E27FC236}">
                      <a16:creationId xmlns:a16="http://schemas.microsoft.com/office/drawing/2014/main" id="{C8A80515-529C-92B7-2AB2-B2973F2100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0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7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13" name="Rectangle 591">
                  <a:extLst>
                    <a:ext uri="{FF2B5EF4-FFF2-40B4-BE49-F238E27FC236}">
                      <a16:creationId xmlns:a16="http://schemas.microsoft.com/office/drawing/2014/main" id="{EA2C18C1-6151-D001-CC69-4E0065601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0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3" name="Group 594">
                <a:extLst>
                  <a:ext uri="{FF2B5EF4-FFF2-40B4-BE49-F238E27FC236}">
                    <a16:creationId xmlns:a16="http://schemas.microsoft.com/office/drawing/2014/main" id="{B0266E61-60C3-347B-4679-0632F9057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0"/>
                <a:ext cx="302" cy="403"/>
                <a:chOff x="2346" y="0"/>
                <a:chExt cx="302" cy="403"/>
              </a:xfrm>
            </p:grpSpPr>
            <p:sp>
              <p:nvSpPr>
                <p:cNvPr id="18910" name="Rectangle 504">
                  <a:extLst>
                    <a:ext uri="{FF2B5EF4-FFF2-40B4-BE49-F238E27FC236}">
                      <a16:creationId xmlns:a16="http://schemas.microsoft.com/office/drawing/2014/main" id="{DE16D5EE-A3FD-4B24-4E56-C40A18391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8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11" name="Rectangle 593">
                  <a:extLst>
                    <a:ext uri="{FF2B5EF4-FFF2-40B4-BE49-F238E27FC236}">
                      <a16:creationId xmlns:a16="http://schemas.microsoft.com/office/drawing/2014/main" id="{AE6FA6EE-E817-42E4-CBE1-C28EF0453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4" name="Group 596">
                <a:extLst>
                  <a:ext uri="{FF2B5EF4-FFF2-40B4-BE49-F238E27FC236}">
                    <a16:creationId xmlns:a16="http://schemas.microsoft.com/office/drawing/2014/main" id="{99F32707-7235-8372-6F1B-3DD9018F1D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298" cy="403"/>
                <a:chOff x="0" y="403"/>
                <a:chExt cx="298" cy="403"/>
              </a:xfrm>
            </p:grpSpPr>
            <p:sp>
              <p:nvSpPr>
                <p:cNvPr id="18908" name="Rectangle 505">
                  <a:extLst>
                    <a:ext uri="{FF2B5EF4-FFF2-40B4-BE49-F238E27FC236}">
                      <a16:creationId xmlns:a16="http://schemas.microsoft.com/office/drawing/2014/main" id="{008293B7-F149-4247-B6B6-EAF744016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09" name="Rectangle 595">
                  <a:extLst>
                    <a:ext uri="{FF2B5EF4-FFF2-40B4-BE49-F238E27FC236}">
                      <a16:creationId xmlns:a16="http://schemas.microsoft.com/office/drawing/2014/main" id="{7B6D3486-5C9A-E2AB-1E5E-93888CE32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5" name="Group 598">
                <a:extLst>
                  <a:ext uri="{FF2B5EF4-FFF2-40B4-BE49-F238E27FC236}">
                    <a16:creationId xmlns:a16="http://schemas.microsoft.com/office/drawing/2014/main" id="{0AF3817F-212D-B0CD-7DB1-EDB4622F87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403"/>
                <a:ext cx="302" cy="403"/>
                <a:chOff x="298" y="403"/>
                <a:chExt cx="302" cy="403"/>
              </a:xfrm>
            </p:grpSpPr>
            <p:sp>
              <p:nvSpPr>
                <p:cNvPr id="18906" name="Rectangle 506">
                  <a:extLst>
                    <a:ext uri="{FF2B5EF4-FFF2-40B4-BE49-F238E27FC236}">
                      <a16:creationId xmlns:a16="http://schemas.microsoft.com/office/drawing/2014/main" id="{170CF55E-6615-4453-E1AD-3F4B84529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07" name="Rectangle 597">
                  <a:extLst>
                    <a:ext uri="{FF2B5EF4-FFF2-40B4-BE49-F238E27FC236}">
                      <a16:creationId xmlns:a16="http://schemas.microsoft.com/office/drawing/2014/main" id="{295950D1-0BB1-1934-45EF-01E1FAF8F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6" name="Group 600">
                <a:extLst>
                  <a:ext uri="{FF2B5EF4-FFF2-40B4-BE49-F238E27FC236}">
                    <a16:creationId xmlns:a16="http://schemas.microsoft.com/office/drawing/2014/main" id="{10ADDC52-5FD4-694B-4D4F-ABA92C667B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403"/>
                <a:ext cx="302" cy="403"/>
                <a:chOff x="600" y="403"/>
                <a:chExt cx="302" cy="403"/>
              </a:xfrm>
            </p:grpSpPr>
            <p:sp>
              <p:nvSpPr>
                <p:cNvPr id="18904" name="Rectangle 507">
                  <a:extLst>
                    <a:ext uri="{FF2B5EF4-FFF2-40B4-BE49-F238E27FC236}">
                      <a16:creationId xmlns:a16="http://schemas.microsoft.com/office/drawing/2014/main" id="{4F219914-F9F1-86F3-F0A2-E5BC66A43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05" name="Rectangle 599">
                  <a:extLst>
                    <a:ext uri="{FF2B5EF4-FFF2-40B4-BE49-F238E27FC236}">
                      <a16:creationId xmlns:a16="http://schemas.microsoft.com/office/drawing/2014/main" id="{8CEE02FD-415E-4E07-93C5-E8D02BD65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7" name="Group 602">
                <a:extLst>
                  <a:ext uri="{FF2B5EF4-FFF2-40B4-BE49-F238E27FC236}">
                    <a16:creationId xmlns:a16="http://schemas.microsoft.com/office/drawing/2014/main" id="{F5125ABE-8C85-EE5A-F0F8-CB341652D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403"/>
                <a:ext cx="302" cy="403"/>
                <a:chOff x="902" y="403"/>
                <a:chExt cx="302" cy="403"/>
              </a:xfrm>
            </p:grpSpPr>
            <p:sp>
              <p:nvSpPr>
                <p:cNvPr id="18902" name="Rectangle 508">
                  <a:extLst>
                    <a:ext uri="{FF2B5EF4-FFF2-40B4-BE49-F238E27FC236}">
                      <a16:creationId xmlns:a16="http://schemas.microsoft.com/office/drawing/2014/main" id="{20311227-F8DF-461A-1664-0671AB741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03" name="Rectangle 601">
                  <a:extLst>
                    <a:ext uri="{FF2B5EF4-FFF2-40B4-BE49-F238E27FC236}">
                      <a16:creationId xmlns:a16="http://schemas.microsoft.com/office/drawing/2014/main" id="{79A9D794-D925-4300-1C91-D7F5AB1F9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8" name="Group 604">
                <a:extLst>
                  <a:ext uri="{FF2B5EF4-FFF2-40B4-BE49-F238E27FC236}">
                    <a16:creationId xmlns:a16="http://schemas.microsoft.com/office/drawing/2014/main" id="{A6F6A7AB-8FAE-AB6E-5566-8A019863BA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403"/>
                <a:ext cx="302" cy="403"/>
                <a:chOff x="1204" y="403"/>
                <a:chExt cx="302" cy="403"/>
              </a:xfrm>
            </p:grpSpPr>
            <p:sp>
              <p:nvSpPr>
                <p:cNvPr id="18900" name="Rectangle 509">
                  <a:extLst>
                    <a:ext uri="{FF2B5EF4-FFF2-40B4-BE49-F238E27FC236}">
                      <a16:creationId xmlns:a16="http://schemas.microsoft.com/office/drawing/2014/main" id="{B129636D-8CFC-ACA4-FE09-64D6AAF8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901" name="Rectangle 603">
                  <a:extLst>
                    <a:ext uri="{FF2B5EF4-FFF2-40B4-BE49-F238E27FC236}">
                      <a16:creationId xmlns:a16="http://schemas.microsoft.com/office/drawing/2014/main" id="{CF412337-43CF-F803-CF36-F51B5DDB0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699" name="Group 606">
                <a:extLst>
                  <a:ext uri="{FF2B5EF4-FFF2-40B4-BE49-F238E27FC236}">
                    <a16:creationId xmlns:a16="http://schemas.microsoft.com/office/drawing/2014/main" id="{1DF5C833-1E3C-4B9D-C142-C3B541AD4C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403"/>
                <a:ext cx="302" cy="403"/>
                <a:chOff x="1506" y="403"/>
                <a:chExt cx="302" cy="403"/>
              </a:xfrm>
            </p:grpSpPr>
            <p:sp>
              <p:nvSpPr>
                <p:cNvPr id="18898" name="Rectangle 510">
                  <a:extLst>
                    <a:ext uri="{FF2B5EF4-FFF2-40B4-BE49-F238E27FC236}">
                      <a16:creationId xmlns:a16="http://schemas.microsoft.com/office/drawing/2014/main" id="{9C520BAF-E67D-2EAE-1ADB-E01E59B9D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99" name="Rectangle 605">
                  <a:extLst>
                    <a:ext uri="{FF2B5EF4-FFF2-40B4-BE49-F238E27FC236}">
                      <a16:creationId xmlns:a16="http://schemas.microsoft.com/office/drawing/2014/main" id="{B07C92C6-5684-1584-1260-427A3C6E59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0" name="Group 608">
                <a:extLst>
                  <a:ext uri="{FF2B5EF4-FFF2-40B4-BE49-F238E27FC236}">
                    <a16:creationId xmlns:a16="http://schemas.microsoft.com/office/drawing/2014/main" id="{4A148216-5C31-E599-4F0D-7F9B48F995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403"/>
                <a:ext cx="302" cy="403"/>
                <a:chOff x="1808" y="403"/>
                <a:chExt cx="302" cy="403"/>
              </a:xfrm>
            </p:grpSpPr>
            <p:sp>
              <p:nvSpPr>
                <p:cNvPr id="18896" name="Rectangle 511">
                  <a:extLst>
                    <a:ext uri="{FF2B5EF4-FFF2-40B4-BE49-F238E27FC236}">
                      <a16:creationId xmlns:a16="http://schemas.microsoft.com/office/drawing/2014/main" id="{113B6661-5816-0188-53E0-1C21F5181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97" name="Rectangle 607">
                  <a:extLst>
                    <a:ext uri="{FF2B5EF4-FFF2-40B4-BE49-F238E27FC236}">
                      <a16:creationId xmlns:a16="http://schemas.microsoft.com/office/drawing/2014/main" id="{0A3DD29E-A0D2-D88D-EAD9-3C75E8E04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1" name="Group 610">
                <a:extLst>
                  <a:ext uri="{FF2B5EF4-FFF2-40B4-BE49-F238E27FC236}">
                    <a16:creationId xmlns:a16="http://schemas.microsoft.com/office/drawing/2014/main" id="{5969AA98-18D6-0607-AABC-A13101A8D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403"/>
                <a:ext cx="236" cy="403"/>
                <a:chOff x="2110" y="403"/>
                <a:chExt cx="236" cy="403"/>
              </a:xfrm>
            </p:grpSpPr>
            <p:sp>
              <p:nvSpPr>
                <p:cNvPr id="18894" name="Rectangle 512">
                  <a:extLst>
                    <a:ext uri="{FF2B5EF4-FFF2-40B4-BE49-F238E27FC236}">
                      <a16:creationId xmlns:a16="http://schemas.microsoft.com/office/drawing/2014/main" id="{F97D5B3C-2410-0A59-FC5F-B5C52BE9D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403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95" name="Rectangle 609">
                  <a:extLst>
                    <a:ext uri="{FF2B5EF4-FFF2-40B4-BE49-F238E27FC236}">
                      <a16:creationId xmlns:a16="http://schemas.microsoft.com/office/drawing/2014/main" id="{ED91E4B1-9681-2961-A7F8-ED945872FF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403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2" name="Group 612">
                <a:extLst>
                  <a:ext uri="{FF2B5EF4-FFF2-40B4-BE49-F238E27FC236}">
                    <a16:creationId xmlns:a16="http://schemas.microsoft.com/office/drawing/2014/main" id="{0D05A400-ACDE-CD72-BB51-0726BEBA9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403"/>
                <a:ext cx="302" cy="403"/>
                <a:chOff x="2346" y="403"/>
                <a:chExt cx="302" cy="403"/>
              </a:xfrm>
            </p:grpSpPr>
            <p:sp>
              <p:nvSpPr>
                <p:cNvPr id="18892" name="Rectangle 513">
                  <a:extLst>
                    <a:ext uri="{FF2B5EF4-FFF2-40B4-BE49-F238E27FC236}">
                      <a16:creationId xmlns:a16="http://schemas.microsoft.com/office/drawing/2014/main" id="{DB59753E-32FB-C5E8-4EE6-FAF7F03BF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403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93" name="Rectangle 611">
                  <a:extLst>
                    <a:ext uri="{FF2B5EF4-FFF2-40B4-BE49-F238E27FC236}">
                      <a16:creationId xmlns:a16="http://schemas.microsoft.com/office/drawing/2014/main" id="{0275A53C-647B-3826-733E-AFBDE377F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403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3" name="Group 614">
                <a:extLst>
                  <a:ext uri="{FF2B5EF4-FFF2-40B4-BE49-F238E27FC236}">
                    <a16:creationId xmlns:a16="http://schemas.microsoft.com/office/drawing/2014/main" id="{A6590128-AE72-A9DE-E3BF-4BFE5637EB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298" cy="403"/>
                <a:chOff x="0" y="806"/>
                <a:chExt cx="298" cy="403"/>
              </a:xfrm>
            </p:grpSpPr>
            <p:sp>
              <p:nvSpPr>
                <p:cNvPr id="18890" name="Rectangle 514">
                  <a:extLst>
                    <a:ext uri="{FF2B5EF4-FFF2-40B4-BE49-F238E27FC236}">
                      <a16:creationId xmlns:a16="http://schemas.microsoft.com/office/drawing/2014/main" id="{0B399899-D0C4-52B4-7BAB-8AD89FD713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2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91" name="Rectangle 613">
                  <a:extLst>
                    <a:ext uri="{FF2B5EF4-FFF2-40B4-BE49-F238E27FC236}">
                      <a16:creationId xmlns:a16="http://schemas.microsoft.com/office/drawing/2014/main" id="{9BCFAC4E-DD02-6251-3854-A0885D67E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4" name="Group 616">
                <a:extLst>
                  <a:ext uri="{FF2B5EF4-FFF2-40B4-BE49-F238E27FC236}">
                    <a16:creationId xmlns:a16="http://schemas.microsoft.com/office/drawing/2014/main" id="{B1B140F9-14A5-9538-E6B3-AA12DD452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806"/>
                <a:ext cx="302" cy="403"/>
                <a:chOff x="298" y="806"/>
                <a:chExt cx="302" cy="403"/>
              </a:xfrm>
            </p:grpSpPr>
            <p:sp>
              <p:nvSpPr>
                <p:cNvPr id="18888" name="Rectangle 515">
                  <a:extLst>
                    <a:ext uri="{FF2B5EF4-FFF2-40B4-BE49-F238E27FC236}">
                      <a16:creationId xmlns:a16="http://schemas.microsoft.com/office/drawing/2014/main" id="{B5F1AE6D-872A-31E0-78EE-6BA9A5C98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89" name="Rectangle 615">
                  <a:extLst>
                    <a:ext uri="{FF2B5EF4-FFF2-40B4-BE49-F238E27FC236}">
                      <a16:creationId xmlns:a16="http://schemas.microsoft.com/office/drawing/2014/main" id="{8F9D91E2-99EF-4B7E-5779-42329CE2F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5" name="Group 618">
                <a:extLst>
                  <a:ext uri="{FF2B5EF4-FFF2-40B4-BE49-F238E27FC236}">
                    <a16:creationId xmlns:a16="http://schemas.microsoft.com/office/drawing/2014/main" id="{65DF6486-8564-DA5E-C739-6476D5BED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806"/>
                <a:ext cx="302" cy="403"/>
                <a:chOff x="600" y="806"/>
                <a:chExt cx="302" cy="403"/>
              </a:xfrm>
            </p:grpSpPr>
            <p:sp>
              <p:nvSpPr>
                <p:cNvPr id="18886" name="Rectangle 516">
                  <a:extLst>
                    <a:ext uri="{FF2B5EF4-FFF2-40B4-BE49-F238E27FC236}">
                      <a16:creationId xmlns:a16="http://schemas.microsoft.com/office/drawing/2014/main" id="{5E5F5293-F919-EB7C-5FEE-C1B413B3B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87" name="Rectangle 617">
                  <a:extLst>
                    <a:ext uri="{FF2B5EF4-FFF2-40B4-BE49-F238E27FC236}">
                      <a16:creationId xmlns:a16="http://schemas.microsoft.com/office/drawing/2014/main" id="{59DCDAFC-25C3-D3B1-5187-B3C1EE24E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6" name="Group 620">
                <a:extLst>
                  <a:ext uri="{FF2B5EF4-FFF2-40B4-BE49-F238E27FC236}">
                    <a16:creationId xmlns:a16="http://schemas.microsoft.com/office/drawing/2014/main" id="{E6D4D37F-AFC5-B6FD-A98C-FD2A143016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806"/>
                <a:ext cx="302" cy="403"/>
                <a:chOff x="902" y="806"/>
                <a:chExt cx="302" cy="403"/>
              </a:xfrm>
            </p:grpSpPr>
            <p:sp>
              <p:nvSpPr>
                <p:cNvPr id="18884" name="Rectangle 517">
                  <a:extLst>
                    <a:ext uri="{FF2B5EF4-FFF2-40B4-BE49-F238E27FC236}">
                      <a16:creationId xmlns:a16="http://schemas.microsoft.com/office/drawing/2014/main" id="{F16A62A6-0C2C-4289-82D6-5F83DA36B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85" name="Rectangle 619">
                  <a:extLst>
                    <a:ext uri="{FF2B5EF4-FFF2-40B4-BE49-F238E27FC236}">
                      <a16:creationId xmlns:a16="http://schemas.microsoft.com/office/drawing/2014/main" id="{D7F27E52-97F0-206C-DC0D-CE169BDF6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7" name="Group 622">
                <a:extLst>
                  <a:ext uri="{FF2B5EF4-FFF2-40B4-BE49-F238E27FC236}">
                    <a16:creationId xmlns:a16="http://schemas.microsoft.com/office/drawing/2014/main" id="{56744A10-E13C-8E70-2498-0711CB4D39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806"/>
                <a:ext cx="302" cy="403"/>
                <a:chOff x="1204" y="806"/>
                <a:chExt cx="302" cy="403"/>
              </a:xfrm>
            </p:grpSpPr>
            <p:sp>
              <p:nvSpPr>
                <p:cNvPr id="18882" name="Rectangle 518">
                  <a:extLst>
                    <a:ext uri="{FF2B5EF4-FFF2-40B4-BE49-F238E27FC236}">
                      <a16:creationId xmlns:a16="http://schemas.microsoft.com/office/drawing/2014/main" id="{8289A651-F973-E844-9C16-B54CD278B1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83" name="Rectangle 621">
                  <a:extLst>
                    <a:ext uri="{FF2B5EF4-FFF2-40B4-BE49-F238E27FC236}">
                      <a16:creationId xmlns:a16="http://schemas.microsoft.com/office/drawing/2014/main" id="{53037AF3-FC82-10BB-DC30-AA7967DE1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8" name="Group 624">
                <a:extLst>
                  <a:ext uri="{FF2B5EF4-FFF2-40B4-BE49-F238E27FC236}">
                    <a16:creationId xmlns:a16="http://schemas.microsoft.com/office/drawing/2014/main" id="{BE3ED696-55A5-DD72-6806-8B671237AA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806"/>
                <a:ext cx="302" cy="403"/>
                <a:chOff x="1506" y="806"/>
                <a:chExt cx="302" cy="403"/>
              </a:xfrm>
            </p:grpSpPr>
            <p:sp>
              <p:nvSpPr>
                <p:cNvPr id="18880" name="Rectangle 519">
                  <a:extLst>
                    <a:ext uri="{FF2B5EF4-FFF2-40B4-BE49-F238E27FC236}">
                      <a16:creationId xmlns:a16="http://schemas.microsoft.com/office/drawing/2014/main" id="{9055E18B-0F7F-52CB-5945-8989F5F805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81" name="Rectangle 623">
                  <a:extLst>
                    <a:ext uri="{FF2B5EF4-FFF2-40B4-BE49-F238E27FC236}">
                      <a16:creationId xmlns:a16="http://schemas.microsoft.com/office/drawing/2014/main" id="{518930AC-E60B-E373-BDE5-C6061A7A0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09" name="Group 626">
                <a:extLst>
                  <a:ext uri="{FF2B5EF4-FFF2-40B4-BE49-F238E27FC236}">
                    <a16:creationId xmlns:a16="http://schemas.microsoft.com/office/drawing/2014/main" id="{D0E405FE-8521-35F1-A615-E7495F5AB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806"/>
                <a:ext cx="302" cy="403"/>
                <a:chOff x="1808" y="806"/>
                <a:chExt cx="302" cy="403"/>
              </a:xfrm>
            </p:grpSpPr>
            <p:sp>
              <p:nvSpPr>
                <p:cNvPr id="18878" name="Rectangle 520">
                  <a:extLst>
                    <a:ext uri="{FF2B5EF4-FFF2-40B4-BE49-F238E27FC236}">
                      <a16:creationId xmlns:a16="http://schemas.microsoft.com/office/drawing/2014/main" id="{DF08DE96-FC78-81FD-5845-1A07F9921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79" name="Rectangle 625">
                  <a:extLst>
                    <a:ext uri="{FF2B5EF4-FFF2-40B4-BE49-F238E27FC236}">
                      <a16:creationId xmlns:a16="http://schemas.microsoft.com/office/drawing/2014/main" id="{E5DAB9E2-1D14-4918-CB59-4D5BF6236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0" name="Group 628">
                <a:extLst>
                  <a:ext uri="{FF2B5EF4-FFF2-40B4-BE49-F238E27FC236}">
                    <a16:creationId xmlns:a16="http://schemas.microsoft.com/office/drawing/2014/main" id="{92524F65-D065-713D-402C-CBE0851376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806"/>
                <a:ext cx="236" cy="403"/>
                <a:chOff x="2110" y="806"/>
                <a:chExt cx="236" cy="403"/>
              </a:xfrm>
            </p:grpSpPr>
            <p:sp>
              <p:nvSpPr>
                <p:cNvPr id="18876" name="Rectangle 521">
                  <a:extLst>
                    <a:ext uri="{FF2B5EF4-FFF2-40B4-BE49-F238E27FC236}">
                      <a16:creationId xmlns:a16="http://schemas.microsoft.com/office/drawing/2014/main" id="{95A8E92D-2926-6469-4EB9-08F0A46A3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806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77" name="Rectangle 627">
                  <a:extLst>
                    <a:ext uri="{FF2B5EF4-FFF2-40B4-BE49-F238E27FC236}">
                      <a16:creationId xmlns:a16="http://schemas.microsoft.com/office/drawing/2014/main" id="{B7229FBF-6B21-FAE3-BBF2-639C9E4BE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806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1" name="Group 630">
                <a:extLst>
                  <a:ext uri="{FF2B5EF4-FFF2-40B4-BE49-F238E27FC236}">
                    <a16:creationId xmlns:a16="http://schemas.microsoft.com/office/drawing/2014/main" id="{4546E058-C80D-49BB-67BF-905FB01DA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806"/>
                <a:ext cx="302" cy="403"/>
                <a:chOff x="2346" y="806"/>
                <a:chExt cx="302" cy="403"/>
              </a:xfrm>
            </p:grpSpPr>
            <p:sp>
              <p:nvSpPr>
                <p:cNvPr id="18874" name="Rectangle 522">
                  <a:extLst>
                    <a:ext uri="{FF2B5EF4-FFF2-40B4-BE49-F238E27FC236}">
                      <a16:creationId xmlns:a16="http://schemas.microsoft.com/office/drawing/2014/main" id="{92BFF5A0-3EE5-5E9B-58BA-62A4E5D2F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806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75" name="Rectangle 629">
                  <a:extLst>
                    <a:ext uri="{FF2B5EF4-FFF2-40B4-BE49-F238E27FC236}">
                      <a16:creationId xmlns:a16="http://schemas.microsoft.com/office/drawing/2014/main" id="{AA043EF4-6226-846A-9A4A-A45661D2CC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806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2" name="Group 632">
                <a:extLst>
                  <a:ext uri="{FF2B5EF4-FFF2-40B4-BE49-F238E27FC236}">
                    <a16:creationId xmlns:a16="http://schemas.microsoft.com/office/drawing/2014/main" id="{19D108B6-02FA-108F-CFAB-4B9B3F3D5D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09"/>
                <a:ext cx="298" cy="403"/>
                <a:chOff x="0" y="1209"/>
                <a:chExt cx="298" cy="403"/>
              </a:xfrm>
            </p:grpSpPr>
            <p:sp>
              <p:nvSpPr>
                <p:cNvPr id="18872" name="Rectangle 523">
                  <a:extLst>
                    <a:ext uri="{FF2B5EF4-FFF2-40B4-BE49-F238E27FC236}">
                      <a16:creationId xmlns:a16="http://schemas.microsoft.com/office/drawing/2014/main" id="{7D46982E-E29B-4C15-C3D3-68E8B0C2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209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73" name="Rectangle 631">
                  <a:extLst>
                    <a:ext uri="{FF2B5EF4-FFF2-40B4-BE49-F238E27FC236}">
                      <a16:creationId xmlns:a16="http://schemas.microsoft.com/office/drawing/2014/main" id="{543FFB80-0A08-D142-2F0E-990897A61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3" name="Group 634">
                <a:extLst>
                  <a:ext uri="{FF2B5EF4-FFF2-40B4-BE49-F238E27FC236}">
                    <a16:creationId xmlns:a16="http://schemas.microsoft.com/office/drawing/2014/main" id="{E723A82A-CBE5-29EF-3F32-5616FAD2B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1209"/>
                <a:ext cx="302" cy="403"/>
                <a:chOff x="298" y="1209"/>
                <a:chExt cx="302" cy="403"/>
              </a:xfrm>
            </p:grpSpPr>
            <p:sp>
              <p:nvSpPr>
                <p:cNvPr id="18870" name="Rectangle 524">
                  <a:extLst>
                    <a:ext uri="{FF2B5EF4-FFF2-40B4-BE49-F238E27FC236}">
                      <a16:creationId xmlns:a16="http://schemas.microsoft.com/office/drawing/2014/main" id="{E62E249C-556B-4D94-AD2D-563796E78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71" name="Rectangle 633">
                  <a:extLst>
                    <a:ext uri="{FF2B5EF4-FFF2-40B4-BE49-F238E27FC236}">
                      <a16:creationId xmlns:a16="http://schemas.microsoft.com/office/drawing/2014/main" id="{02146607-200E-69FD-B150-6C948C6F8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4" name="Group 636">
                <a:extLst>
                  <a:ext uri="{FF2B5EF4-FFF2-40B4-BE49-F238E27FC236}">
                    <a16:creationId xmlns:a16="http://schemas.microsoft.com/office/drawing/2014/main" id="{F57A6C16-891D-DEE5-98B8-F718CF1046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1209"/>
                <a:ext cx="302" cy="403"/>
                <a:chOff x="600" y="1209"/>
                <a:chExt cx="302" cy="403"/>
              </a:xfrm>
            </p:grpSpPr>
            <p:sp>
              <p:nvSpPr>
                <p:cNvPr id="18868" name="Rectangle 525">
                  <a:extLst>
                    <a:ext uri="{FF2B5EF4-FFF2-40B4-BE49-F238E27FC236}">
                      <a16:creationId xmlns:a16="http://schemas.microsoft.com/office/drawing/2014/main" id="{A0308B5F-0819-1459-5B68-C45A79382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69" name="Rectangle 635">
                  <a:extLst>
                    <a:ext uri="{FF2B5EF4-FFF2-40B4-BE49-F238E27FC236}">
                      <a16:creationId xmlns:a16="http://schemas.microsoft.com/office/drawing/2014/main" id="{CA7A2045-915D-AC56-97AA-5B3D16D4E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5" name="Group 638">
                <a:extLst>
                  <a:ext uri="{FF2B5EF4-FFF2-40B4-BE49-F238E27FC236}">
                    <a16:creationId xmlns:a16="http://schemas.microsoft.com/office/drawing/2014/main" id="{7ADBA253-D570-1736-56CA-4CD97487DF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1209"/>
                <a:ext cx="302" cy="403"/>
                <a:chOff x="902" y="1209"/>
                <a:chExt cx="302" cy="403"/>
              </a:xfrm>
            </p:grpSpPr>
            <p:sp>
              <p:nvSpPr>
                <p:cNvPr id="18866" name="Rectangle 526">
                  <a:extLst>
                    <a:ext uri="{FF2B5EF4-FFF2-40B4-BE49-F238E27FC236}">
                      <a16:creationId xmlns:a16="http://schemas.microsoft.com/office/drawing/2014/main" id="{6DCF16CA-50A6-4748-44B7-2034A2A5E2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67" name="Rectangle 637">
                  <a:extLst>
                    <a:ext uri="{FF2B5EF4-FFF2-40B4-BE49-F238E27FC236}">
                      <a16:creationId xmlns:a16="http://schemas.microsoft.com/office/drawing/2014/main" id="{25928990-04E9-4D22-6180-FBC9C927C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6" name="Group 640">
                <a:extLst>
                  <a:ext uri="{FF2B5EF4-FFF2-40B4-BE49-F238E27FC236}">
                    <a16:creationId xmlns:a16="http://schemas.microsoft.com/office/drawing/2014/main" id="{19A20589-1E0B-C998-890D-3B57A7D7CA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1209"/>
                <a:ext cx="302" cy="403"/>
                <a:chOff x="1204" y="1209"/>
                <a:chExt cx="302" cy="403"/>
              </a:xfrm>
            </p:grpSpPr>
            <p:sp>
              <p:nvSpPr>
                <p:cNvPr id="18864" name="Rectangle 527">
                  <a:extLst>
                    <a:ext uri="{FF2B5EF4-FFF2-40B4-BE49-F238E27FC236}">
                      <a16:creationId xmlns:a16="http://schemas.microsoft.com/office/drawing/2014/main" id="{CF96F900-EC78-BA1A-0006-E106C6DAF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65" name="Rectangle 639">
                  <a:extLst>
                    <a:ext uri="{FF2B5EF4-FFF2-40B4-BE49-F238E27FC236}">
                      <a16:creationId xmlns:a16="http://schemas.microsoft.com/office/drawing/2014/main" id="{BB97845A-30BA-D313-A01D-12F71D9CD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7" name="Group 642">
                <a:extLst>
                  <a:ext uri="{FF2B5EF4-FFF2-40B4-BE49-F238E27FC236}">
                    <a16:creationId xmlns:a16="http://schemas.microsoft.com/office/drawing/2014/main" id="{65BE422D-F4D2-2019-C8FB-8EECE88D5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1209"/>
                <a:ext cx="302" cy="403"/>
                <a:chOff x="1506" y="1209"/>
                <a:chExt cx="302" cy="403"/>
              </a:xfrm>
            </p:grpSpPr>
            <p:sp>
              <p:nvSpPr>
                <p:cNvPr id="18862" name="Rectangle 528">
                  <a:extLst>
                    <a:ext uri="{FF2B5EF4-FFF2-40B4-BE49-F238E27FC236}">
                      <a16:creationId xmlns:a16="http://schemas.microsoft.com/office/drawing/2014/main" id="{CD519D9D-6FB5-10DA-3319-E18BEB8F6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63" name="Rectangle 641">
                  <a:extLst>
                    <a:ext uri="{FF2B5EF4-FFF2-40B4-BE49-F238E27FC236}">
                      <a16:creationId xmlns:a16="http://schemas.microsoft.com/office/drawing/2014/main" id="{A770287E-1603-7488-F5D7-A235F1989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8" name="Group 644">
                <a:extLst>
                  <a:ext uri="{FF2B5EF4-FFF2-40B4-BE49-F238E27FC236}">
                    <a16:creationId xmlns:a16="http://schemas.microsoft.com/office/drawing/2014/main" id="{05690984-7478-1B2D-FD1E-38E96ED296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209"/>
                <a:ext cx="302" cy="403"/>
                <a:chOff x="1808" y="1209"/>
                <a:chExt cx="302" cy="403"/>
              </a:xfrm>
            </p:grpSpPr>
            <p:sp>
              <p:nvSpPr>
                <p:cNvPr id="18860" name="Rectangle 529">
                  <a:extLst>
                    <a:ext uri="{FF2B5EF4-FFF2-40B4-BE49-F238E27FC236}">
                      <a16:creationId xmlns:a16="http://schemas.microsoft.com/office/drawing/2014/main" id="{33734708-87BC-2B48-5A9F-234896B2A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61" name="Rectangle 643">
                  <a:extLst>
                    <a:ext uri="{FF2B5EF4-FFF2-40B4-BE49-F238E27FC236}">
                      <a16:creationId xmlns:a16="http://schemas.microsoft.com/office/drawing/2014/main" id="{6B676F37-C51B-FBDE-E609-556068405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19" name="Group 646">
                <a:extLst>
                  <a:ext uri="{FF2B5EF4-FFF2-40B4-BE49-F238E27FC236}">
                    <a16:creationId xmlns:a16="http://schemas.microsoft.com/office/drawing/2014/main" id="{7783CE0D-A855-E36C-9176-D0732A555F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1209"/>
                <a:ext cx="236" cy="403"/>
                <a:chOff x="2110" y="1209"/>
                <a:chExt cx="236" cy="403"/>
              </a:xfrm>
            </p:grpSpPr>
            <p:sp>
              <p:nvSpPr>
                <p:cNvPr id="18858" name="Rectangle 530">
                  <a:extLst>
                    <a:ext uri="{FF2B5EF4-FFF2-40B4-BE49-F238E27FC236}">
                      <a16:creationId xmlns:a16="http://schemas.microsoft.com/office/drawing/2014/main" id="{34242A07-40BB-7A02-85AE-EB3028B8B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1209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59" name="Rectangle 645">
                  <a:extLst>
                    <a:ext uri="{FF2B5EF4-FFF2-40B4-BE49-F238E27FC236}">
                      <a16:creationId xmlns:a16="http://schemas.microsoft.com/office/drawing/2014/main" id="{9FF1B490-796C-DB0D-9CD8-5408FF1A7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1209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0" name="Group 648">
                <a:extLst>
                  <a:ext uri="{FF2B5EF4-FFF2-40B4-BE49-F238E27FC236}">
                    <a16:creationId xmlns:a16="http://schemas.microsoft.com/office/drawing/2014/main" id="{4C2E9E14-B6CA-8BAC-F83C-E4629FADD9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1209"/>
                <a:ext cx="302" cy="403"/>
                <a:chOff x="2346" y="1209"/>
                <a:chExt cx="302" cy="403"/>
              </a:xfrm>
            </p:grpSpPr>
            <p:sp>
              <p:nvSpPr>
                <p:cNvPr id="18856" name="Rectangle 531">
                  <a:extLst>
                    <a:ext uri="{FF2B5EF4-FFF2-40B4-BE49-F238E27FC236}">
                      <a16:creationId xmlns:a16="http://schemas.microsoft.com/office/drawing/2014/main" id="{E1480ADC-8B76-8097-8394-591B804F60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1209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57" name="Rectangle 647">
                  <a:extLst>
                    <a:ext uri="{FF2B5EF4-FFF2-40B4-BE49-F238E27FC236}">
                      <a16:creationId xmlns:a16="http://schemas.microsoft.com/office/drawing/2014/main" id="{2E8A1BC8-E589-1BF8-2DCE-C07CB0F6B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1209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1" name="Group 650">
                <a:extLst>
                  <a:ext uri="{FF2B5EF4-FFF2-40B4-BE49-F238E27FC236}">
                    <a16:creationId xmlns:a16="http://schemas.microsoft.com/office/drawing/2014/main" id="{2AD8581E-CF9B-86DF-3B41-41B0222C36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12"/>
                <a:ext cx="298" cy="403"/>
                <a:chOff x="0" y="1612"/>
                <a:chExt cx="298" cy="403"/>
              </a:xfrm>
            </p:grpSpPr>
            <p:sp>
              <p:nvSpPr>
                <p:cNvPr id="18854" name="Rectangle 532">
                  <a:extLst>
                    <a:ext uri="{FF2B5EF4-FFF2-40B4-BE49-F238E27FC236}">
                      <a16:creationId xmlns:a16="http://schemas.microsoft.com/office/drawing/2014/main" id="{E640E63D-29DB-62EE-27E2-22BAE7191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612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4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55" name="Rectangle 649">
                  <a:extLst>
                    <a:ext uri="{FF2B5EF4-FFF2-40B4-BE49-F238E27FC236}">
                      <a16:creationId xmlns:a16="http://schemas.microsoft.com/office/drawing/2014/main" id="{07FB0681-57C5-D726-228B-B52E93681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2" name="Group 652">
                <a:extLst>
                  <a:ext uri="{FF2B5EF4-FFF2-40B4-BE49-F238E27FC236}">
                    <a16:creationId xmlns:a16="http://schemas.microsoft.com/office/drawing/2014/main" id="{7A8C0AA6-B274-0DC2-8765-EF7000EF9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1612"/>
                <a:ext cx="302" cy="403"/>
                <a:chOff x="298" y="1612"/>
                <a:chExt cx="302" cy="403"/>
              </a:xfrm>
            </p:grpSpPr>
            <p:sp>
              <p:nvSpPr>
                <p:cNvPr id="18852" name="Rectangle 533">
                  <a:extLst>
                    <a:ext uri="{FF2B5EF4-FFF2-40B4-BE49-F238E27FC236}">
                      <a16:creationId xmlns:a16="http://schemas.microsoft.com/office/drawing/2014/main" id="{D7E150FF-EA63-EFE3-4317-D2EB963F2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853" name="Rectangle 651">
                  <a:extLst>
                    <a:ext uri="{FF2B5EF4-FFF2-40B4-BE49-F238E27FC236}">
                      <a16:creationId xmlns:a16="http://schemas.microsoft.com/office/drawing/2014/main" id="{D4FF71D8-A085-B5E8-C20D-601919A2E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3" name="Group 654">
                <a:extLst>
                  <a:ext uri="{FF2B5EF4-FFF2-40B4-BE49-F238E27FC236}">
                    <a16:creationId xmlns:a16="http://schemas.microsoft.com/office/drawing/2014/main" id="{D3B9B208-0C8C-53E3-86A9-0D6A1E4CBE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1612"/>
                <a:ext cx="302" cy="403"/>
                <a:chOff x="600" y="1612"/>
                <a:chExt cx="302" cy="403"/>
              </a:xfrm>
            </p:grpSpPr>
            <p:sp>
              <p:nvSpPr>
                <p:cNvPr id="18850" name="Rectangle 534">
                  <a:extLst>
                    <a:ext uri="{FF2B5EF4-FFF2-40B4-BE49-F238E27FC236}">
                      <a16:creationId xmlns:a16="http://schemas.microsoft.com/office/drawing/2014/main" id="{58A17E0F-5EA8-6C05-9E01-8D0A62A8B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851" name="Rectangle 653">
                  <a:extLst>
                    <a:ext uri="{FF2B5EF4-FFF2-40B4-BE49-F238E27FC236}">
                      <a16:creationId xmlns:a16="http://schemas.microsoft.com/office/drawing/2014/main" id="{821AE1A5-268C-85BE-1F22-C5AEE7FE6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4" name="Group 656">
                <a:extLst>
                  <a:ext uri="{FF2B5EF4-FFF2-40B4-BE49-F238E27FC236}">
                    <a16:creationId xmlns:a16="http://schemas.microsoft.com/office/drawing/2014/main" id="{ACCF1A31-82DE-8F85-E9C9-D2482FCEB1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1612"/>
                <a:ext cx="302" cy="403"/>
                <a:chOff x="902" y="1612"/>
                <a:chExt cx="302" cy="403"/>
              </a:xfrm>
            </p:grpSpPr>
            <p:sp>
              <p:nvSpPr>
                <p:cNvPr id="18848" name="Rectangle 535">
                  <a:extLst>
                    <a:ext uri="{FF2B5EF4-FFF2-40B4-BE49-F238E27FC236}">
                      <a16:creationId xmlns:a16="http://schemas.microsoft.com/office/drawing/2014/main" id="{CE3B7926-F522-6B57-5851-99F9C28E19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849" name="Rectangle 655">
                  <a:extLst>
                    <a:ext uri="{FF2B5EF4-FFF2-40B4-BE49-F238E27FC236}">
                      <a16:creationId xmlns:a16="http://schemas.microsoft.com/office/drawing/2014/main" id="{C6F08554-AD62-3E41-CE43-D72ECFDAD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5" name="Group 658">
                <a:extLst>
                  <a:ext uri="{FF2B5EF4-FFF2-40B4-BE49-F238E27FC236}">
                    <a16:creationId xmlns:a16="http://schemas.microsoft.com/office/drawing/2014/main" id="{43DBC49F-549C-2EAD-6C75-F604E48BB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1612"/>
                <a:ext cx="302" cy="403"/>
                <a:chOff x="1204" y="1612"/>
                <a:chExt cx="302" cy="403"/>
              </a:xfrm>
            </p:grpSpPr>
            <p:sp>
              <p:nvSpPr>
                <p:cNvPr id="18846" name="Rectangle 536">
                  <a:extLst>
                    <a:ext uri="{FF2B5EF4-FFF2-40B4-BE49-F238E27FC236}">
                      <a16:creationId xmlns:a16="http://schemas.microsoft.com/office/drawing/2014/main" id="{4106BCDA-C760-83E9-4073-7761F8C47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47" name="Rectangle 657">
                  <a:extLst>
                    <a:ext uri="{FF2B5EF4-FFF2-40B4-BE49-F238E27FC236}">
                      <a16:creationId xmlns:a16="http://schemas.microsoft.com/office/drawing/2014/main" id="{FE435A10-82A8-E878-721B-D7BE3B233E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6" name="Group 660">
                <a:extLst>
                  <a:ext uri="{FF2B5EF4-FFF2-40B4-BE49-F238E27FC236}">
                    <a16:creationId xmlns:a16="http://schemas.microsoft.com/office/drawing/2014/main" id="{DC7D9388-6D80-65C0-9F9D-8B1DA04F8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1612"/>
                <a:ext cx="302" cy="403"/>
                <a:chOff x="1506" y="1612"/>
                <a:chExt cx="302" cy="403"/>
              </a:xfrm>
            </p:grpSpPr>
            <p:sp>
              <p:nvSpPr>
                <p:cNvPr id="18844" name="Rectangle 537">
                  <a:extLst>
                    <a:ext uri="{FF2B5EF4-FFF2-40B4-BE49-F238E27FC236}">
                      <a16:creationId xmlns:a16="http://schemas.microsoft.com/office/drawing/2014/main" id="{69268AC0-F2FA-EBE2-2543-6FAA51F6C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845" name="Rectangle 659">
                  <a:extLst>
                    <a:ext uri="{FF2B5EF4-FFF2-40B4-BE49-F238E27FC236}">
                      <a16:creationId xmlns:a16="http://schemas.microsoft.com/office/drawing/2014/main" id="{29CD0927-7E5E-2DA7-1F63-D582C4354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7" name="Group 662">
                <a:extLst>
                  <a:ext uri="{FF2B5EF4-FFF2-40B4-BE49-F238E27FC236}">
                    <a16:creationId xmlns:a16="http://schemas.microsoft.com/office/drawing/2014/main" id="{0D75A2EF-03F7-AD83-0F68-22244372C0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12"/>
                <a:ext cx="302" cy="403"/>
                <a:chOff x="1808" y="1612"/>
                <a:chExt cx="302" cy="403"/>
              </a:xfrm>
            </p:grpSpPr>
            <p:sp>
              <p:nvSpPr>
                <p:cNvPr id="18842" name="Rectangle 538">
                  <a:extLst>
                    <a:ext uri="{FF2B5EF4-FFF2-40B4-BE49-F238E27FC236}">
                      <a16:creationId xmlns:a16="http://schemas.microsoft.com/office/drawing/2014/main" id="{61BC3968-5A1E-ADE5-3E76-BFA642A926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43" name="Rectangle 661">
                  <a:extLst>
                    <a:ext uri="{FF2B5EF4-FFF2-40B4-BE49-F238E27FC236}">
                      <a16:creationId xmlns:a16="http://schemas.microsoft.com/office/drawing/2014/main" id="{44F76363-90F5-F139-255A-563B72680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8" name="Group 664">
                <a:extLst>
                  <a:ext uri="{FF2B5EF4-FFF2-40B4-BE49-F238E27FC236}">
                    <a16:creationId xmlns:a16="http://schemas.microsoft.com/office/drawing/2014/main" id="{2B722259-1003-6FBB-C081-23009D01B9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1612"/>
                <a:ext cx="236" cy="403"/>
                <a:chOff x="2110" y="1612"/>
                <a:chExt cx="236" cy="403"/>
              </a:xfrm>
            </p:grpSpPr>
            <p:sp>
              <p:nvSpPr>
                <p:cNvPr id="18840" name="Rectangle 539">
                  <a:extLst>
                    <a:ext uri="{FF2B5EF4-FFF2-40B4-BE49-F238E27FC236}">
                      <a16:creationId xmlns:a16="http://schemas.microsoft.com/office/drawing/2014/main" id="{51718273-E11E-0B9E-8F46-493B49967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1612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841" name="Rectangle 663">
                  <a:extLst>
                    <a:ext uri="{FF2B5EF4-FFF2-40B4-BE49-F238E27FC236}">
                      <a16:creationId xmlns:a16="http://schemas.microsoft.com/office/drawing/2014/main" id="{5B989A7F-BC2F-9870-6436-124F4C923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1612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29" name="Group 666">
                <a:extLst>
                  <a:ext uri="{FF2B5EF4-FFF2-40B4-BE49-F238E27FC236}">
                    <a16:creationId xmlns:a16="http://schemas.microsoft.com/office/drawing/2014/main" id="{0FDF4F57-9D4B-17D5-E0A9-CB39BAEF9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1612"/>
                <a:ext cx="302" cy="403"/>
                <a:chOff x="2346" y="1612"/>
                <a:chExt cx="302" cy="403"/>
              </a:xfrm>
            </p:grpSpPr>
            <p:sp>
              <p:nvSpPr>
                <p:cNvPr id="18838" name="Rectangle 540">
                  <a:extLst>
                    <a:ext uri="{FF2B5EF4-FFF2-40B4-BE49-F238E27FC236}">
                      <a16:creationId xmlns:a16="http://schemas.microsoft.com/office/drawing/2014/main" id="{E6F9B86B-6437-683E-DD99-B5D775936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1612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39" name="Rectangle 665">
                  <a:extLst>
                    <a:ext uri="{FF2B5EF4-FFF2-40B4-BE49-F238E27FC236}">
                      <a16:creationId xmlns:a16="http://schemas.microsoft.com/office/drawing/2014/main" id="{1CDDB778-E9FF-40D0-2F68-BEFD848BD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1612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0" name="Group 668">
                <a:extLst>
                  <a:ext uri="{FF2B5EF4-FFF2-40B4-BE49-F238E27FC236}">
                    <a16:creationId xmlns:a16="http://schemas.microsoft.com/office/drawing/2014/main" id="{D6E6E2A8-A735-EB3B-94CB-CB2859C4F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15"/>
                <a:ext cx="298" cy="403"/>
                <a:chOff x="0" y="2015"/>
                <a:chExt cx="298" cy="403"/>
              </a:xfrm>
            </p:grpSpPr>
            <p:sp>
              <p:nvSpPr>
                <p:cNvPr id="18836" name="Rectangle 541">
                  <a:extLst>
                    <a:ext uri="{FF2B5EF4-FFF2-40B4-BE49-F238E27FC236}">
                      <a16:creationId xmlns:a16="http://schemas.microsoft.com/office/drawing/2014/main" id="{E1E1174E-05D1-9CA8-EBF4-1451910C9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015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37" name="Rectangle 667">
                  <a:extLst>
                    <a:ext uri="{FF2B5EF4-FFF2-40B4-BE49-F238E27FC236}">
                      <a16:creationId xmlns:a16="http://schemas.microsoft.com/office/drawing/2014/main" id="{25FB4341-B3A8-1F1F-118E-C6E0656BF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015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1" name="Group 670">
                <a:extLst>
                  <a:ext uri="{FF2B5EF4-FFF2-40B4-BE49-F238E27FC236}">
                    <a16:creationId xmlns:a16="http://schemas.microsoft.com/office/drawing/2014/main" id="{BC6D304B-F79C-41C8-E3DB-C1A66CB2D5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2015"/>
                <a:ext cx="302" cy="403"/>
                <a:chOff x="298" y="2015"/>
                <a:chExt cx="302" cy="403"/>
              </a:xfrm>
            </p:grpSpPr>
            <p:sp>
              <p:nvSpPr>
                <p:cNvPr id="18834" name="Rectangle 542">
                  <a:extLst>
                    <a:ext uri="{FF2B5EF4-FFF2-40B4-BE49-F238E27FC236}">
                      <a16:creationId xmlns:a16="http://schemas.microsoft.com/office/drawing/2014/main" id="{20F18FC8-3189-3EE7-53E6-EA2E648ED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35" name="Rectangle 669">
                  <a:extLst>
                    <a:ext uri="{FF2B5EF4-FFF2-40B4-BE49-F238E27FC236}">
                      <a16:creationId xmlns:a16="http://schemas.microsoft.com/office/drawing/2014/main" id="{0111E58D-8D6B-679E-CB7E-1CACB8AAD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2" name="Group 672">
                <a:extLst>
                  <a:ext uri="{FF2B5EF4-FFF2-40B4-BE49-F238E27FC236}">
                    <a16:creationId xmlns:a16="http://schemas.microsoft.com/office/drawing/2014/main" id="{9A825051-0BD5-C4A7-7B63-DB6D30D068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2015"/>
                <a:ext cx="302" cy="403"/>
                <a:chOff x="600" y="2015"/>
                <a:chExt cx="302" cy="403"/>
              </a:xfrm>
            </p:grpSpPr>
            <p:sp>
              <p:nvSpPr>
                <p:cNvPr id="18832" name="Rectangle 543">
                  <a:extLst>
                    <a:ext uri="{FF2B5EF4-FFF2-40B4-BE49-F238E27FC236}">
                      <a16:creationId xmlns:a16="http://schemas.microsoft.com/office/drawing/2014/main" id="{B9EF936F-EC7A-79D9-7323-68107716F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33" name="Rectangle 671">
                  <a:extLst>
                    <a:ext uri="{FF2B5EF4-FFF2-40B4-BE49-F238E27FC236}">
                      <a16:creationId xmlns:a16="http://schemas.microsoft.com/office/drawing/2014/main" id="{B868142C-3316-8AEB-E268-AFF966587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3" name="Group 674">
                <a:extLst>
                  <a:ext uri="{FF2B5EF4-FFF2-40B4-BE49-F238E27FC236}">
                    <a16:creationId xmlns:a16="http://schemas.microsoft.com/office/drawing/2014/main" id="{119846AB-C42C-FFDA-1E91-60D3A57991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2015"/>
                <a:ext cx="302" cy="403"/>
                <a:chOff x="902" y="2015"/>
                <a:chExt cx="302" cy="403"/>
              </a:xfrm>
            </p:grpSpPr>
            <p:sp>
              <p:nvSpPr>
                <p:cNvPr id="18830" name="Rectangle 544">
                  <a:extLst>
                    <a:ext uri="{FF2B5EF4-FFF2-40B4-BE49-F238E27FC236}">
                      <a16:creationId xmlns:a16="http://schemas.microsoft.com/office/drawing/2014/main" id="{028F81AE-DBE4-3EDB-E7C8-57F0FA89F3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31" name="Rectangle 673">
                  <a:extLst>
                    <a:ext uri="{FF2B5EF4-FFF2-40B4-BE49-F238E27FC236}">
                      <a16:creationId xmlns:a16="http://schemas.microsoft.com/office/drawing/2014/main" id="{89A27A92-CF29-4555-0D95-208B781BC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4" name="Group 676">
                <a:extLst>
                  <a:ext uri="{FF2B5EF4-FFF2-40B4-BE49-F238E27FC236}">
                    <a16:creationId xmlns:a16="http://schemas.microsoft.com/office/drawing/2014/main" id="{89FC7537-5DBC-396C-F468-B628FD965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2015"/>
                <a:ext cx="302" cy="403"/>
                <a:chOff x="1204" y="2015"/>
                <a:chExt cx="302" cy="403"/>
              </a:xfrm>
            </p:grpSpPr>
            <p:sp>
              <p:nvSpPr>
                <p:cNvPr id="18828" name="Rectangle 545">
                  <a:extLst>
                    <a:ext uri="{FF2B5EF4-FFF2-40B4-BE49-F238E27FC236}">
                      <a16:creationId xmlns:a16="http://schemas.microsoft.com/office/drawing/2014/main" id="{BB7053D3-1DA6-CDD1-B282-9354F60E5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29" name="Rectangle 675">
                  <a:extLst>
                    <a:ext uri="{FF2B5EF4-FFF2-40B4-BE49-F238E27FC236}">
                      <a16:creationId xmlns:a16="http://schemas.microsoft.com/office/drawing/2014/main" id="{AA43AFA7-1744-51A6-A3E2-B673F496D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5" name="Group 678">
                <a:extLst>
                  <a:ext uri="{FF2B5EF4-FFF2-40B4-BE49-F238E27FC236}">
                    <a16:creationId xmlns:a16="http://schemas.microsoft.com/office/drawing/2014/main" id="{7E3EC423-3266-14D6-E28D-3F35F806FF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2015"/>
                <a:ext cx="302" cy="403"/>
                <a:chOff x="1506" y="2015"/>
                <a:chExt cx="302" cy="403"/>
              </a:xfrm>
            </p:grpSpPr>
            <p:sp>
              <p:nvSpPr>
                <p:cNvPr id="18826" name="Rectangle 546">
                  <a:extLst>
                    <a:ext uri="{FF2B5EF4-FFF2-40B4-BE49-F238E27FC236}">
                      <a16:creationId xmlns:a16="http://schemas.microsoft.com/office/drawing/2014/main" id="{A7AFC443-04B3-A491-112B-1D03DB106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27" name="Rectangle 677">
                  <a:extLst>
                    <a:ext uri="{FF2B5EF4-FFF2-40B4-BE49-F238E27FC236}">
                      <a16:creationId xmlns:a16="http://schemas.microsoft.com/office/drawing/2014/main" id="{24889995-C6A2-E85B-0E21-CE80B8103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6" name="Group 680">
                <a:extLst>
                  <a:ext uri="{FF2B5EF4-FFF2-40B4-BE49-F238E27FC236}">
                    <a16:creationId xmlns:a16="http://schemas.microsoft.com/office/drawing/2014/main" id="{4313D65F-1A29-4DEA-864E-74E04E297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2015"/>
                <a:ext cx="302" cy="403"/>
                <a:chOff x="1808" y="2015"/>
                <a:chExt cx="302" cy="403"/>
              </a:xfrm>
            </p:grpSpPr>
            <p:sp>
              <p:nvSpPr>
                <p:cNvPr id="18824" name="Rectangle 547">
                  <a:extLst>
                    <a:ext uri="{FF2B5EF4-FFF2-40B4-BE49-F238E27FC236}">
                      <a16:creationId xmlns:a16="http://schemas.microsoft.com/office/drawing/2014/main" id="{781DB261-92C3-A96C-28A0-240C58C6C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25" name="Rectangle 679">
                  <a:extLst>
                    <a:ext uri="{FF2B5EF4-FFF2-40B4-BE49-F238E27FC236}">
                      <a16:creationId xmlns:a16="http://schemas.microsoft.com/office/drawing/2014/main" id="{FFDAE4D1-6AEB-A99E-0EB5-DEC7BD028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7" name="Group 682">
                <a:extLst>
                  <a:ext uri="{FF2B5EF4-FFF2-40B4-BE49-F238E27FC236}">
                    <a16:creationId xmlns:a16="http://schemas.microsoft.com/office/drawing/2014/main" id="{E780316F-B941-A1F8-DF68-61F020FB8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2015"/>
                <a:ext cx="236" cy="403"/>
                <a:chOff x="2110" y="2015"/>
                <a:chExt cx="236" cy="403"/>
              </a:xfrm>
            </p:grpSpPr>
            <p:sp>
              <p:nvSpPr>
                <p:cNvPr id="18822" name="Rectangle 548">
                  <a:extLst>
                    <a:ext uri="{FF2B5EF4-FFF2-40B4-BE49-F238E27FC236}">
                      <a16:creationId xmlns:a16="http://schemas.microsoft.com/office/drawing/2014/main" id="{71A9C8E2-0FD7-43C3-CF75-8E7A581A5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2015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23" name="Rectangle 681">
                  <a:extLst>
                    <a:ext uri="{FF2B5EF4-FFF2-40B4-BE49-F238E27FC236}">
                      <a16:creationId xmlns:a16="http://schemas.microsoft.com/office/drawing/2014/main" id="{558D5A78-3036-2203-A84A-2FB518FBF4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015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8" name="Group 684">
                <a:extLst>
                  <a:ext uri="{FF2B5EF4-FFF2-40B4-BE49-F238E27FC236}">
                    <a16:creationId xmlns:a16="http://schemas.microsoft.com/office/drawing/2014/main" id="{D76F731E-6ABE-DC31-E976-1E8776BA6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2015"/>
                <a:ext cx="302" cy="403"/>
                <a:chOff x="2346" y="2015"/>
                <a:chExt cx="302" cy="403"/>
              </a:xfrm>
            </p:grpSpPr>
            <p:sp>
              <p:nvSpPr>
                <p:cNvPr id="18820" name="Rectangle 549">
                  <a:extLst>
                    <a:ext uri="{FF2B5EF4-FFF2-40B4-BE49-F238E27FC236}">
                      <a16:creationId xmlns:a16="http://schemas.microsoft.com/office/drawing/2014/main" id="{BCAF9BB8-1C2D-03A3-4C23-B05AE35E8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015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21" name="Rectangle 683">
                  <a:extLst>
                    <a:ext uri="{FF2B5EF4-FFF2-40B4-BE49-F238E27FC236}">
                      <a16:creationId xmlns:a16="http://schemas.microsoft.com/office/drawing/2014/main" id="{B6D25579-5C68-EACB-8307-16446FA12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2015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39" name="Group 686">
                <a:extLst>
                  <a:ext uri="{FF2B5EF4-FFF2-40B4-BE49-F238E27FC236}">
                    <a16:creationId xmlns:a16="http://schemas.microsoft.com/office/drawing/2014/main" id="{B9E5AD01-C416-0D59-2D92-23FC8B676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418"/>
                <a:ext cx="298" cy="403"/>
                <a:chOff x="0" y="2418"/>
                <a:chExt cx="298" cy="403"/>
              </a:xfrm>
            </p:grpSpPr>
            <p:sp>
              <p:nvSpPr>
                <p:cNvPr id="18818" name="Rectangle 550">
                  <a:extLst>
                    <a:ext uri="{FF2B5EF4-FFF2-40B4-BE49-F238E27FC236}">
                      <a16:creationId xmlns:a16="http://schemas.microsoft.com/office/drawing/2014/main" id="{29711852-AB09-3FA8-A888-CAC67B2F7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418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6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19" name="Rectangle 685">
                  <a:extLst>
                    <a:ext uri="{FF2B5EF4-FFF2-40B4-BE49-F238E27FC236}">
                      <a16:creationId xmlns:a16="http://schemas.microsoft.com/office/drawing/2014/main" id="{B878203E-516F-955F-009A-F839AB95A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418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0" name="Group 688">
                <a:extLst>
                  <a:ext uri="{FF2B5EF4-FFF2-40B4-BE49-F238E27FC236}">
                    <a16:creationId xmlns:a16="http://schemas.microsoft.com/office/drawing/2014/main" id="{61401149-8CF7-113F-09D4-7BA0F65F42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2418"/>
                <a:ext cx="302" cy="403"/>
                <a:chOff x="298" y="2418"/>
                <a:chExt cx="302" cy="403"/>
              </a:xfrm>
            </p:grpSpPr>
            <p:sp>
              <p:nvSpPr>
                <p:cNvPr id="18816" name="Rectangle 551">
                  <a:extLst>
                    <a:ext uri="{FF2B5EF4-FFF2-40B4-BE49-F238E27FC236}">
                      <a16:creationId xmlns:a16="http://schemas.microsoft.com/office/drawing/2014/main" id="{C73AD261-DB7A-6951-6A2C-5E228C0FD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17" name="Rectangle 687">
                  <a:extLst>
                    <a:ext uri="{FF2B5EF4-FFF2-40B4-BE49-F238E27FC236}">
                      <a16:creationId xmlns:a16="http://schemas.microsoft.com/office/drawing/2014/main" id="{0B1CEE4F-E9D9-021E-D6D7-F8AA3C803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1" name="Group 690">
                <a:extLst>
                  <a:ext uri="{FF2B5EF4-FFF2-40B4-BE49-F238E27FC236}">
                    <a16:creationId xmlns:a16="http://schemas.microsoft.com/office/drawing/2014/main" id="{240BC579-6756-2A0B-C2B7-5D9C84BBA9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2418"/>
                <a:ext cx="302" cy="403"/>
                <a:chOff x="600" y="2418"/>
                <a:chExt cx="302" cy="403"/>
              </a:xfrm>
            </p:grpSpPr>
            <p:sp>
              <p:nvSpPr>
                <p:cNvPr id="18814" name="Rectangle 552">
                  <a:extLst>
                    <a:ext uri="{FF2B5EF4-FFF2-40B4-BE49-F238E27FC236}">
                      <a16:creationId xmlns:a16="http://schemas.microsoft.com/office/drawing/2014/main" id="{48B5688D-A21C-BC65-84CE-D38ACBB972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15" name="Rectangle 689">
                  <a:extLst>
                    <a:ext uri="{FF2B5EF4-FFF2-40B4-BE49-F238E27FC236}">
                      <a16:creationId xmlns:a16="http://schemas.microsoft.com/office/drawing/2014/main" id="{07EEEE8F-FC2C-5E9E-B991-3F987C174B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2" name="Group 692">
                <a:extLst>
                  <a:ext uri="{FF2B5EF4-FFF2-40B4-BE49-F238E27FC236}">
                    <a16:creationId xmlns:a16="http://schemas.microsoft.com/office/drawing/2014/main" id="{5019BA7F-FB4E-B4BD-07FE-1D8504DB9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2418"/>
                <a:ext cx="302" cy="403"/>
                <a:chOff x="902" y="2418"/>
                <a:chExt cx="302" cy="403"/>
              </a:xfrm>
            </p:grpSpPr>
            <p:sp>
              <p:nvSpPr>
                <p:cNvPr id="18812" name="Rectangle 553">
                  <a:extLst>
                    <a:ext uri="{FF2B5EF4-FFF2-40B4-BE49-F238E27FC236}">
                      <a16:creationId xmlns:a16="http://schemas.microsoft.com/office/drawing/2014/main" id="{AF09E9D6-428F-1A30-655C-24A3D9222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13" name="Rectangle 691">
                  <a:extLst>
                    <a:ext uri="{FF2B5EF4-FFF2-40B4-BE49-F238E27FC236}">
                      <a16:creationId xmlns:a16="http://schemas.microsoft.com/office/drawing/2014/main" id="{D7000BA2-1B4E-AF53-4338-9DAA4108B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3" name="Group 694">
                <a:extLst>
                  <a:ext uri="{FF2B5EF4-FFF2-40B4-BE49-F238E27FC236}">
                    <a16:creationId xmlns:a16="http://schemas.microsoft.com/office/drawing/2014/main" id="{8A1EBAE0-F878-635D-A145-715894B723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2418"/>
                <a:ext cx="302" cy="403"/>
                <a:chOff x="1204" y="2418"/>
                <a:chExt cx="302" cy="403"/>
              </a:xfrm>
            </p:grpSpPr>
            <p:sp>
              <p:nvSpPr>
                <p:cNvPr id="18810" name="Rectangle 554">
                  <a:extLst>
                    <a:ext uri="{FF2B5EF4-FFF2-40B4-BE49-F238E27FC236}">
                      <a16:creationId xmlns:a16="http://schemas.microsoft.com/office/drawing/2014/main" id="{D0354A79-AB55-6790-5578-F27291FA2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11" name="Rectangle 693">
                  <a:extLst>
                    <a:ext uri="{FF2B5EF4-FFF2-40B4-BE49-F238E27FC236}">
                      <a16:creationId xmlns:a16="http://schemas.microsoft.com/office/drawing/2014/main" id="{62A582BD-FA69-9607-F85C-D8E24CE07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4" name="Group 696">
                <a:extLst>
                  <a:ext uri="{FF2B5EF4-FFF2-40B4-BE49-F238E27FC236}">
                    <a16:creationId xmlns:a16="http://schemas.microsoft.com/office/drawing/2014/main" id="{63122C83-FB1C-B128-B486-92780B79D5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2418"/>
                <a:ext cx="302" cy="403"/>
                <a:chOff x="1506" y="2418"/>
                <a:chExt cx="302" cy="403"/>
              </a:xfrm>
            </p:grpSpPr>
            <p:sp>
              <p:nvSpPr>
                <p:cNvPr id="18808" name="Rectangle 555">
                  <a:extLst>
                    <a:ext uri="{FF2B5EF4-FFF2-40B4-BE49-F238E27FC236}">
                      <a16:creationId xmlns:a16="http://schemas.microsoft.com/office/drawing/2014/main" id="{A376D879-B9FC-643D-EEC8-82BED03AC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09" name="Rectangle 695">
                  <a:extLst>
                    <a:ext uri="{FF2B5EF4-FFF2-40B4-BE49-F238E27FC236}">
                      <a16:creationId xmlns:a16="http://schemas.microsoft.com/office/drawing/2014/main" id="{CC15EB2A-C541-C603-2E62-4771E5E7B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5" name="Group 698">
                <a:extLst>
                  <a:ext uri="{FF2B5EF4-FFF2-40B4-BE49-F238E27FC236}">
                    <a16:creationId xmlns:a16="http://schemas.microsoft.com/office/drawing/2014/main" id="{326767C9-80DE-C186-49D7-4640F1723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2418"/>
                <a:ext cx="302" cy="403"/>
                <a:chOff x="1808" y="2418"/>
                <a:chExt cx="302" cy="403"/>
              </a:xfrm>
            </p:grpSpPr>
            <p:sp>
              <p:nvSpPr>
                <p:cNvPr id="18806" name="Rectangle 556">
                  <a:extLst>
                    <a:ext uri="{FF2B5EF4-FFF2-40B4-BE49-F238E27FC236}">
                      <a16:creationId xmlns:a16="http://schemas.microsoft.com/office/drawing/2014/main" id="{9699A156-D670-22C9-7FC7-8034B53CF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07" name="Rectangle 697">
                  <a:extLst>
                    <a:ext uri="{FF2B5EF4-FFF2-40B4-BE49-F238E27FC236}">
                      <a16:creationId xmlns:a16="http://schemas.microsoft.com/office/drawing/2014/main" id="{29A24E1F-3955-A7AE-8812-97B8E2148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6" name="Group 700">
                <a:extLst>
                  <a:ext uri="{FF2B5EF4-FFF2-40B4-BE49-F238E27FC236}">
                    <a16:creationId xmlns:a16="http://schemas.microsoft.com/office/drawing/2014/main" id="{4285DE4B-847D-F4DD-2B46-B16187ABDB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2418"/>
                <a:ext cx="236" cy="403"/>
                <a:chOff x="2110" y="2418"/>
                <a:chExt cx="236" cy="403"/>
              </a:xfrm>
            </p:grpSpPr>
            <p:sp>
              <p:nvSpPr>
                <p:cNvPr id="18804" name="Rectangle 557">
                  <a:extLst>
                    <a:ext uri="{FF2B5EF4-FFF2-40B4-BE49-F238E27FC236}">
                      <a16:creationId xmlns:a16="http://schemas.microsoft.com/office/drawing/2014/main" id="{DFF77CE5-78BC-5E71-4AB4-58BBDDEF7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2418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05" name="Rectangle 699">
                  <a:extLst>
                    <a:ext uri="{FF2B5EF4-FFF2-40B4-BE49-F238E27FC236}">
                      <a16:creationId xmlns:a16="http://schemas.microsoft.com/office/drawing/2014/main" id="{D4B1EAAD-ABFE-F51D-AD99-BEC8B0100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418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7" name="Group 702">
                <a:extLst>
                  <a:ext uri="{FF2B5EF4-FFF2-40B4-BE49-F238E27FC236}">
                    <a16:creationId xmlns:a16="http://schemas.microsoft.com/office/drawing/2014/main" id="{6E61111F-1BEE-A32D-899A-088EE58F06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2418"/>
                <a:ext cx="302" cy="403"/>
                <a:chOff x="2346" y="2418"/>
                <a:chExt cx="302" cy="403"/>
              </a:xfrm>
            </p:grpSpPr>
            <p:sp>
              <p:nvSpPr>
                <p:cNvPr id="18802" name="Rectangle 558">
                  <a:extLst>
                    <a:ext uri="{FF2B5EF4-FFF2-40B4-BE49-F238E27FC236}">
                      <a16:creationId xmlns:a16="http://schemas.microsoft.com/office/drawing/2014/main" id="{9D997B66-25FC-DAD4-C82C-FDBA0D222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418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03" name="Rectangle 701">
                  <a:extLst>
                    <a:ext uri="{FF2B5EF4-FFF2-40B4-BE49-F238E27FC236}">
                      <a16:creationId xmlns:a16="http://schemas.microsoft.com/office/drawing/2014/main" id="{218A10D3-8074-B1F5-890E-15DBD3E60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2418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8" name="Group 704">
                <a:extLst>
                  <a:ext uri="{FF2B5EF4-FFF2-40B4-BE49-F238E27FC236}">
                    <a16:creationId xmlns:a16="http://schemas.microsoft.com/office/drawing/2014/main" id="{99879175-A4A5-49B3-6B18-9A5D8AEE5D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21"/>
                <a:ext cx="298" cy="403"/>
                <a:chOff x="0" y="2821"/>
                <a:chExt cx="298" cy="403"/>
              </a:xfrm>
            </p:grpSpPr>
            <p:sp>
              <p:nvSpPr>
                <p:cNvPr id="18800" name="Rectangle 559">
                  <a:extLst>
                    <a:ext uri="{FF2B5EF4-FFF2-40B4-BE49-F238E27FC236}">
                      <a16:creationId xmlns:a16="http://schemas.microsoft.com/office/drawing/2014/main" id="{8F5007C9-6614-3EF5-66D3-42CBFBF9E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821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7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801" name="Rectangle 703">
                  <a:extLst>
                    <a:ext uri="{FF2B5EF4-FFF2-40B4-BE49-F238E27FC236}">
                      <a16:creationId xmlns:a16="http://schemas.microsoft.com/office/drawing/2014/main" id="{535B3B9E-EE9A-0DB8-45E9-259EC96842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821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49" name="Group 706">
                <a:extLst>
                  <a:ext uri="{FF2B5EF4-FFF2-40B4-BE49-F238E27FC236}">
                    <a16:creationId xmlns:a16="http://schemas.microsoft.com/office/drawing/2014/main" id="{FA728B4E-EE86-72DC-794D-1D699409B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2821"/>
                <a:ext cx="302" cy="403"/>
                <a:chOff x="298" y="2821"/>
                <a:chExt cx="302" cy="403"/>
              </a:xfrm>
            </p:grpSpPr>
            <p:sp>
              <p:nvSpPr>
                <p:cNvPr id="18798" name="Rectangle 560">
                  <a:extLst>
                    <a:ext uri="{FF2B5EF4-FFF2-40B4-BE49-F238E27FC236}">
                      <a16:creationId xmlns:a16="http://schemas.microsoft.com/office/drawing/2014/main" id="{7B5E34F0-C094-51E7-C970-BD803C6AD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99" name="Rectangle 705">
                  <a:extLst>
                    <a:ext uri="{FF2B5EF4-FFF2-40B4-BE49-F238E27FC236}">
                      <a16:creationId xmlns:a16="http://schemas.microsoft.com/office/drawing/2014/main" id="{A9D3A359-F211-5B88-B2A6-83762203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0" name="Group 708">
                <a:extLst>
                  <a:ext uri="{FF2B5EF4-FFF2-40B4-BE49-F238E27FC236}">
                    <a16:creationId xmlns:a16="http://schemas.microsoft.com/office/drawing/2014/main" id="{AA3282F9-C656-4A01-739C-E1F0FB64F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2821"/>
                <a:ext cx="302" cy="403"/>
                <a:chOff x="600" y="2821"/>
                <a:chExt cx="302" cy="403"/>
              </a:xfrm>
            </p:grpSpPr>
            <p:sp>
              <p:nvSpPr>
                <p:cNvPr id="18796" name="Rectangle 561">
                  <a:extLst>
                    <a:ext uri="{FF2B5EF4-FFF2-40B4-BE49-F238E27FC236}">
                      <a16:creationId xmlns:a16="http://schemas.microsoft.com/office/drawing/2014/main" id="{0B4BF511-6730-EC31-3BB7-1F398F7ED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97" name="Rectangle 707">
                  <a:extLst>
                    <a:ext uri="{FF2B5EF4-FFF2-40B4-BE49-F238E27FC236}">
                      <a16:creationId xmlns:a16="http://schemas.microsoft.com/office/drawing/2014/main" id="{5E0A8D70-13C7-6AC7-3866-7E7077AC8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1" name="Group 710">
                <a:extLst>
                  <a:ext uri="{FF2B5EF4-FFF2-40B4-BE49-F238E27FC236}">
                    <a16:creationId xmlns:a16="http://schemas.microsoft.com/office/drawing/2014/main" id="{90F39738-B793-650E-5AA0-D881BD6F1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2821"/>
                <a:ext cx="302" cy="403"/>
                <a:chOff x="902" y="2821"/>
                <a:chExt cx="302" cy="403"/>
              </a:xfrm>
            </p:grpSpPr>
            <p:sp>
              <p:nvSpPr>
                <p:cNvPr id="18794" name="Rectangle 562">
                  <a:extLst>
                    <a:ext uri="{FF2B5EF4-FFF2-40B4-BE49-F238E27FC236}">
                      <a16:creationId xmlns:a16="http://schemas.microsoft.com/office/drawing/2014/main" id="{4F0DAE11-A8AC-3E95-F117-30D95A6F3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95" name="Rectangle 709">
                  <a:extLst>
                    <a:ext uri="{FF2B5EF4-FFF2-40B4-BE49-F238E27FC236}">
                      <a16:creationId xmlns:a16="http://schemas.microsoft.com/office/drawing/2014/main" id="{330C23F1-9531-01D7-8E08-B38C34452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2" name="Group 712">
                <a:extLst>
                  <a:ext uri="{FF2B5EF4-FFF2-40B4-BE49-F238E27FC236}">
                    <a16:creationId xmlns:a16="http://schemas.microsoft.com/office/drawing/2014/main" id="{1BB1E677-9A30-ECE6-61CE-F7A7105070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2821"/>
                <a:ext cx="302" cy="403"/>
                <a:chOff x="1204" y="2821"/>
                <a:chExt cx="302" cy="403"/>
              </a:xfrm>
            </p:grpSpPr>
            <p:sp>
              <p:nvSpPr>
                <p:cNvPr id="18792" name="Rectangle 563">
                  <a:extLst>
                    <a:ext uri="{FF2B5EF4-FFF2-40B4-BE49-F238E27FC236}">
                      <a16:creationId xmlns:a16="http://schemas.microsoft.com/office/drawing/2014/main" id="{9589FD97-2DDC-921C-E8FE-2BF45033C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93" name="Rectangle 711">
                  <a:extLst>
                    <a:ext uri="{FF2B5EF4-FFF2-40B4-BE49-F238E27FC236}">
                      <a16:creationId xmlns:a16="http://schemas.microsoft.com/office/drawing/2014/main" id="{76B41A75-2B91-DE74-51E8-812CB062AB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3" name="Group 714">
                <a:extLst>
                  <a:ext uri="{FF2B5EF4-FFF2-40B4-BE49-F238E27FC236}">
                    <a16:creationId xmlns:a16="http://schemas.microsoft.com/office/drawing/2014/main" id="{F19CCF10-C1C7-A29F-E6B8-5F1FDFC447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2821"/>
                <a:ext cx="302" cy="403"/>
                <a:chOff x="1506" y="2821"/>
                <a:chExt cx="302" cy="403"/>
              </a:xfrm>
            </p:grpSpPr>
            <p:sp>
              <p:nvSpPr>
                <p:cNvPr id="18790" name="Rectangle 564">
                  <a:extLst>
                    <a:ext uri="{FF2B5EF4-FFF2-40B4-BE49-F238E27FC236}">
                      <a16:creationId xmlns:a16="http://schemas.microsoft.com/office/drawing/2014/main" id="{9CED88B1-6EAA-1F6D-7337-AD6CB4A2CF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91" name="Rectangle 713">
                  <a:extLst>
                    <a:ext uri="{FF2B5EF4-FFF2-40B4-BE49-F238E27FC236}">
                      <a16:creationId xmlns:a16="http://schemas.microsoft.com/office/drawing/2014/main" id="{DAE32901-DA7B-5FA9-3BFC-CC9B735BA1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4" name="Group 716">
                <a:extLst>
                  <a:ext uri="{FF2B5EF4-FFF2-40B4-BE49-F238E27FC236}">
                    <a16:creationId xmlns:a16="http://schemas.microsoft.com/office/drawing/2014/main" id="{A938E732-2C40-7E40-1D57-A916430879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2821"/>
                <a:ext cx="302" cy="403"/>
                <a:chOff x="1808" y="2821"/>
                <a:chExt cx="302" cy="403"/>
              </a:xfrm>
            </p:grpSpPr>
            <p:sp>
              <p:nvSpPr>
                <p:cNvPr id="18788" name="Rectangle 565">
                  <a:extLst>
                    <a:ext uri="{FF2B5EF4-FFF2-40B4-BE49-F238E27FC236}">
                      <a16:creationId xmlns:a16="http://schemas.microsoft.com/office/drawing/2014/main" id="{389A8C27-E1A4-34CB-F6E4-0A074008E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89" name="Rectangle 715">
                  <a:extLst>
                    <a:ext uri="{FF2B5EF4-FFF2-40B4-BE49-F238E27FC236}">
                      <a16:creationId xmlns:a16="http://schemas.microsoft.com/office/drawing/2014/main" id="{7D0D1777-41E5-62A7-2A91-1C0544F965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5" name="Group 718">
                <a:extLst>
                  <a:ext uri="{FF2B5EF4-FFF2-40B4-BE49-F238E27FC236}">
                    <a16:creationId xmlns:a16="http://schemas.microsoft.com/office/drawing/2014/main" id="{4C28AB79-A463-5FA0-F518-626321EE51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2821"/>
                <a:ext cx="236" cy="403"/>
                <a:chOff x="2110" y="2821"/>
                <a:chExt cx="236" cy="403"/>
              </a:xfrm>
            </p:grpSpPr>
            <p:sp>
              <p:nvSpPr>
                <p:cNvPr id="18786" name="Rectangle 566">
                  <a:extLst>
                    <a:ext uri="{FF2B5EF4-FFF2-40B4-BE49-F238E27FC236}">
                      <a16:creationId xmlns:a16="http://schemas.microsoft.com/office/drawing/2014/main" id="{F71408DA-1F38-CD84-2276-E42276942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2821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87" name="Rectangle 717">
                  <a:extLst>
                    <a:ext uri="{FF2B5EF4-FFF2-40B4-BE49-F238E27FC236}">
                      <a16:creationId xmlns:a16="http://schemas.microsoft.com/office/drawing/2014/main" id="{DE37D28E-9EE2-49E6-E81D-B4E2892F8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821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6" name="Group 720">
                <a:extLst>
                  <a:ext uri="{FF2B5EF4-FFF2-40B4-BE49-F238E27FC236}">
                    <a16:creationId xmlns:a16="http://schemas.microsoft.com/office/drawing/2014/main" id="{F56E06B0-E4D5-A1A8-0F84-4A5F2694F3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2821"/>
                <a:ext cx="302" cy="403"/>
                <a:chOff x="2346" y="2821"/>
                <a:chExt cx="302" cy="403"/>
              </a:xfrm>
            </p:grpSpPr>
            <p:sp>
              <p:nvSpPr>
                <p:cNvPr id="18784" name="Rectangle 567">
                  <a:extLst>
                    <a:ext uri="{FF2B5EF4-FFF2-40B4-BE49-F238E27FC236}">
                      <a16:creationId xmlns:a16="http://schemas.microsoft.com/office/drawing/2014/main" id="{9C6E2AFF-F3C1-4FFC-ED30-12145C4C4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821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85" name="Rectangle 719">
                  <a:extLst>
                    <a:ext uri="{FF2B5EF4-FFF2-40B4-BE49-F238E27FC236}">
                      <a16:creationId xmlns:a16="http://schemas.microsoft.com/office/drawing/2014/main" id="{8CE7BDD4-4211-2489-1A39-BC9264131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2821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7" name="Group 722">
                <a:extLst>
                  <a:ext uri="{FF2B5EF4-FFF2-40B4-BE49-F238E27FC236}">
                    <a16:creationId xmlns:a16="http://schemas.microsoft.com/office/drawing/2014/main" id="{1A8217AE-4434-F80E-CB82-7D726DD74F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24"/>
                <a:ext cx="298" cy="403"/>
                <a:chOff x="0" y="3224"/>
                <a:chExt cx="298" cy="403"/>
              </a:xfrm>
            </p:grpSpPr>
            <p:sp>
              <p:nvSpPr>
                <p:cNvPr id="18782" name="Rectangle 568">
                  <a:extLst>
                    <a:ext uri="{FF2B5EF4-FFF2-40B4-BE49-F238E27FC236}">
                      <a16:creationId xmlns:a16="http://schemas.microsoft.com/office/drawing/2014/main" id="{3D9F47F0-61FD-B036-EF9B-BF8A10C0D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224"/>
                  <a:ext cx="21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8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83" name="Rectangle 721">
                  <a:extLst>
                    <a:ext uri="{FF2B5EF4-FFF2-40B4-BE49-F238E27FC236}">
                      <a16:creationId xmlns:a16="http://schemas.microsoft.com/office/drawing/2014/main" id="{CA211678-56D2-403E-8F53-632B521F6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224"/>
                  <a:ext cx="29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8" name="Group 724">
                <a:extLst>
                  <a:ext uri="{FF2B5EF4-FFF2-40B4-BE49-F238E27FC236}">
                    <a16:creationId xmlns:a16="http://schemas.microsoft.com/office/drawing/2014/main" id="{A853B9CA-8207-895C-319A-639EC5C88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" y="3224"/>
                <a:ext cx="302" cy="403"/>
                <a:chOff x="298" y="3224"/>
                <a:chExt cx="302" cy="403"/>
              </a:xfrm>
            </p:grpSpPr>
            <p:sp>
              <p:nvSpPr>
                <p:cNvPr id="18780" name="Rectangle 569">
                  <a:extLst>
                    <a:ext uri="{FF2B5EF4-FFF2-40B4-BE49-F238E27FC236}">
                      <a16:creationId xmlns:a16="http://schemas.microsoft.com/office/drawing/2014/main" id="{8E902851-9C8B-8825-43FB-4EE83E7C5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81" name="Rectangle 723">
                  <a:extLst>
                    <a:ext uri="{FF2B5EF4-FFF2-40B4-BE49-F238E27FC236}">
                      <a16:creationId xmlns:a16="http://schemas.microsoft.com/office/drawing/2014/main" id="{0E4B5AA1-EC1A-1AA4-4C42-2CA9C8636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59" name="Group 726">
                <a:extLst>
                  <a:ext uri="{FF2B5EF4-FFF2-40B4-BE49-F238E27FC236}">
                    <a16:creationId xmlns:a16="http://schemas.microsoft.com/office/drawing/2014/main" id="{72602F8E-F217-41F2-9E48-23CF2F2D34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" y="3224"/>
                <a:ext cx="302" cy="403"/>
                <a:chOff x="600" y="3224"/>
                <a:chExt cx="302" cy="403"/>
              </a:xfrm>
            </p:grpSpPr>
            <p:sp>
              <p:nvSpPr>
                <p:cNvPr id="18778" name="Rectangle 570">
                  <a:extLst>
                    <a:ext uri="{FF2B5EF4-FFF2-40B4-BE49-F238E27FC236}">
                      <a16:creationId xmlns:a16="http://schemas.microsoft.com/office/drawing/2014/main" id="{7256A4FE-7862-467E-342A-855AA7E32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79" name="Rectangle 725">
                  <a:extLst>
                    <a:ext uri="{FF2B5EF4-FFF2-40B4-BE49-F238E27FC236}">
                      <a16:creationId xmlns:a16="http://schemas.microsoft.com/office/drawing/2014/main" id="{D2B691FE-3BBB-5679-B2FE-FE228E3BB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0" name="Group 728">
                <a:extLst>
                  <a:ext uri="{FF2B5EF4-FFF2-40B4-BE49-F238E27FC236}">
                    <a16:creationId xmlns:a16="http://schemas.microsoft.com/office/drawing/2014/main" id="{43FDBAC0-17E8-B41C-9C26-8B885DF65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" y="3224"/>
                <a:ext cx="302" cy="403"/>
                <a:chOff x="902" y="3224"/>
                <a:chExt cx="302" cy="403"/>
              </a:xfrm>
            </p:grpSpPr>
            <p:sp>
              <p:nvSpPr>
                <p:cNvPr id="18776" name="Rectangle 571">
                  <a:extLst>
                    <a:ext uri="{FF2B5EF4-FFF2-40B4-BE49-F238E27FC236}">
                      <a16:creationId xmlns:a16="http://schemas.microsoft.com/office/drawing/2014/main" id="{DE22C486-7306-3671-56C0-C8815300E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77" name="Rectangle 727">
                  <a:extLst>
                    <a:ext uri="{FF2B5EF4-FFF2-40B4-BE49-F238E27FC236}">
                      <a16:creationId xmlns:a16="http://schemas.microsoft.com/office/drawing/2014/main" id="{4B316F07-8B73-A2E7-DBA5-68697452A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2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1" name="Group 730">
                <a:extLst>
                  <a:ext uri="{FF2B5EF4-FFF2-40B4-BE49-F238E27FC236}">
                    <a16:creationId xmlns:a16="http://schemas.microsoft.com/office/drawing/2014/main" id="{9A38CC44-C910-0194-0351-75D40246C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4" y="3224"/>
                <a:ext cx="302" cy="403"/>
                <a:chOff x="1204" y="3224"/>
                <a:chExt cx="302" cy="403"/>
              </a:xfrm>
            </p:grpSpPr>
            <p:sp>
              <p:nvSpPr>
                <p:cNvPr id="18774" name="Rectangle 572">
                  <a:extLst>
                    <a:ext uri="{FF2B5EF4-FFF2-40B4-BE49-F238E27FC236}">
                      <a16:creationId xmlns:a16="http://schemas.microsoft.com/office/drawing/2014/main" id="{0CD80584-A1CB-DA3A-8A57-C31F07508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7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75" name="Rectangle 729">
                  <a:extLst>
                    <a:ext uri="{FF2B5EF4-FFF2-40B4-BE49-F238E27FC236}">
                      <a16:creationId xmlns:a16="http://schemas.microsoft.com/office/drawing/2014/main" id="{F2E6A81F-38BB-DE39-2D25-63F10B51D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4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2" name="Group 732">
                <a:extLst>
                  <a:ext uri="{FF2B5EF4-FFF2-40B4-BE49-F238E27FC236}">
                    <a16:creationId xmlns:a16="http://schemas.microsoft.com/office/drawing/2014/main" id="{6EBA0F6B-B233-5FF8-53D1-3A5C138559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6" y="3224"/>
                <a:ext cx="302" cy="403"/>
                <a:chOff x="1506" y="3224"/>
                <a:chExt cx="302" cy="403"/>
              </a:xfrm>
            </p:grpSpPr>
            <p:sp>
              <p:nvSpPr>
                <p:cNvPr id="18772" name="Rectangle 573">
                  <a:extLst>
                    <a:ext uri="{FF2B5EF4-FFF2-40B4-BE49-F238E27FC236}">
                      <a16:creationId xmlns:a16="http://schemas.microsoft.com/office/drawing/2014/main" id="{A2BBAB44-DA20-6B17-5E1D-D9A62FAE2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9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73" name="Rectangle 731">
                  <a:extLst>
                    <a:ext uri="{FF2B5EF4-FFF2-40B4-BE49-F238E27FC236}">
                      <a16:creationId xmlns:a16="http://schemas.microsoft.com/office/drawing/2014/main" id="{556C62FC-7A94-DDF7-2A2B-27C604482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6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3" name="Group 734">
                <a:extLst>
                  <a:ext uri="{FF2B5EF4-FFF2-40B4-BE49-F238E27FC236}">
                    <a16:creationId xmlns:a16="http://schemas.microsoft.com/office/drawing/2014/main" id="{D7E81CF1-71DA-0ED9-CE43-23CF168D0B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3224"/>
                <a:ext cx="302" cy="403"/>
                <a:chOff x="1808" y="3224"/>
                <a:chExt cx="302" cy="403"/>
              </a:xfrm>
            </p:grpSpPr>
            <p:sp>
              <p:nvSpPr>
                <p:cNvPr id="18770" name="Rectangle 574">
                  <a:extLst>
                    <a:ext uri="{FF2B5EF4-FFF2-40B4-BE49-F238E27FC236}">
                      <a16:creationId xmlns:a16="http://schemas.microsoft.com/office/drawing/2014/main" id="{3B99FF4D-0BDF-E903-72F1-EB181561A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1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71" name="Rectangle 733">
                  <a:extLst>
                    <a:ext uri="{FF2B5EF4-FFF2-40B4-BE49-F238E27FC236}">
                      <a16:creationId xmlns:a16="http://schemas.microsoft.com/office/drawing/2014/main" id="{92CAFC3F-03AB-1DD0-4FDC-72D77DE5F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4" name="Group 736">
                <a:extLst>
                  <a:ext uri="{FF2B5EF4-FFF2-40B4-BE49-F238E27FC236}">
                    <a16:creationId xmlns:a16="http://schemas.microsoft.com/office/drawing/2014/main" id="{EBE35749-6296-1654-FA8B-9E6B1335B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3224"/>
                <a:ext cx="236" cy="403"/>
                <a:chOff x="2110" y="3224"/>
                <a:chExt cx="236" cy="403"/>
              </a:xfrm>
            </p:grpSpPr>
            <p:sp>
              <p:nvSpPr>
                <p:cNvPr id="18768" name="Rectangle 575">
                  <a:extLst>
                    <a:ext uri="{FF2B5EF4-FFF2-40B4-BE49-F238E27FC236}">
                      <a16:creationId xmlns:a16="http://schemas.microsoft.com/office/drawing/2014/main" id="{90D9E8DB-F9CA-0847-8CD2-DF5A1CDC2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3224"/>
                  <a:ext cx="1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69" name="Rectangle 735">
                  <a:extLst>
                    <a:ext uri="{FF2B5EF4-FFF2-40B4-BE49-F238E27FC236}">
                      <a16:creationId xmlns:a16="http://schemas.microsoft.com/office/drawing/2014/main" id="{2987FE9B-B10F-0DBA-EF6B-24980F17F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3224"/>
                  <a:ext cx="2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765" name="Group 738">
                <a:extLst>
                  <a:ext uri="{FF2B5EF4-FFF2-40B4-BE49-F238E27FC236}">
                    <a16:creationId xmlns:a16="http://schemas.microsoft.com/office/drawing/2014/main" id="{6856C5B1-2474-3EBD-3E81-038414653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6" y="3224"/>
                <a:ext cx="302" cy="403"/>
                <a:chOff x="2346" y="3224"/>
                <a:chExt cx="302" cy="403"/>
              </a:xfrm>
            </p:grpSpPr>
            <p:sp>
              <p:nvSpPr>
                <p:cNvPr id="18766" name="Rectangle 576">
                  <a:extLst>
                    <a:ext uri="{FF2B5EF4-FFF2-40B4-BE49-F238E27FC236}">
                      <a16:creationId xmlns:a16="http://schemas.microsoft.com/office/drawing/2014/main" id="{C8191343-C52E-96EC-36A4-C30056496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3224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767" name="Rectangle 737">
                  <a:extLst>
                    <a:ext uri="{FF2B5EF4-FFF2-40B4-BE49-F238E27FC236}">
                      <a16:creationId xmlns:a16="http://schemas.microsoft.com/office/drawing/2014/main" id="{31EED49D-734B-20EA-5A74-1FB946EF8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6" y="3224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8684" name="Rectangle 740">
              <a:extLst>
                <a:ext uri="{FF2B5EF4-FFF2-40B4-BE49-F238E27FC236}">
                  <a16:creationId xmlns:a16="http://schemas.microsoft.com/office/drawing/2014/main" id="{82C54B51-0DFB-1DA5-E5C4-F508C0B0C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654" cy="3633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37" name="Group 701">
            <a:extLst>
              <a:ext uri="{FF2B5EF4-FFF2-40B4-BE49-F238E27FC236}">
                <a16:creationId xmlns:a16="http://schemas.microsoft.com/office/drawing/2014/main" id="{4648C768-50C5-574B-64A4-ECD224565DAA}"/>
              </a:ext>
            </a:extLst>
          </p:cNvPr>
          <p:cNvGrpSpPr>
            <a:grpSpLocks/>
          </p:cNvGrpSpPr>
          <p:nvPr/>
        </p:nvGrpSpPr>
        <p:grpSpPr bwMode="auto">
          <a:xfrm>
            <a:off x="6379047" y="3290828"/>
            <a:ext cx="5181600" cy="3141663"/>
            <a:chOff x="-3" y="-3"/>
            <a:chExt cx="2652" cy="4091"/>
          </a:xfrm>
        </p:grpSpPr>
        <p:grpSp>
          <p:nvGrpSpPr>
            <p:cNvPr id="18438" name="Group 699">
              <a:extLst>
                <a:ext uri="{FF2B5EF4-FFF2-40B4-BE49-F238E27FC236}">
                  <a16:creationId xmlns:a16="http://schemas.microsoft.com/office/drawing/2014/main" id="{6F7A0603-287F-4AEC-9F78-1DC417ED6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46" cy="4085"/>
              <a:chOff x="0" y="0"/>
              <a:chExt cx="2646" cy="4085"/>
            </a:xfrm>
          </p:grpSpPr>
          <p:grpSp>
            <p:nvGrpSpPr>
              <p:cNvPr id="18440" name="Group 538">
                <a:extLst>
                  <a:ext uri="{FF2B5EF4-FFF2-40B4-BE49-F238E27FC236}">
                    <a16:creationId xmlns:a16="http://schemas.microsoft.com/office/drawing/2014/main" id="{B3A13130-CBF9-643A-3FE4-6D72948B1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72" cy="403"/>
                <a:chOff x="0" y="0"/>
                <a:chExt cx="272" cy="403"/>
              </a:xfrm>
            </p:grpSpPr>
            <p:sp>
              <p:nvSpPr>
                <p:cNvPr id="18681" name="Rectangle 456">
                  <a:extLst>
                    <a:ext uri="{FF2B5EF4-FFF2-40B4-BE49-F238E27FC236}">
                      <a16:creationId xmlns:a16="http://schemas.microsoft.com/office/drawing/2014/main" id="{D2D28FCE-8497-589E-14E2-0B1E23BD2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8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200">
                      <a:latin typeface="Times New Roman" charset="0"/>
                      <a:cs typeface="Times New Roman" charset="0"/>
                    </a:rPr>
                    <a:t> </a:t>
                  </a: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82" name="Rectangle 537">
                  <a:extLst>
                    <a:ext uri="{FF2B5EF4-FFF2-40B4-BE49-F238E27FC236}">
                      <a16:creationId xmlns:a16="http://schemas.microsoft.com/office/drawing/2014/main" id="{6D370550-3321-7C50-BAAA-3012D4835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7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1" name="Group 540">
                <a:extLst>
                  <a:ext uri="{FF2B5EF4-FFF2-40B4-BE49-F238E27FC236}">
                    <a16:creationId xmlns:a16="http://schemas.microsoft.com/office/drawing/2014/main" id="{9F7456F4-AC19-8515-CD71-8A38C5BB85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0"/>
                <a:ext cx="274" cy="403"/>
                <a:chOff x="272" y="0"/>
                <a:chExt cx="274" cy="403"/>
              </a:xfrm>
            </p:grpSpPr>
            <p:sp>
              <p:nvSpPr>
                <p:cNvPr id="18679" name="Rectangle 457">
                  <a:extLst>
                    <a:ext uri="{FF2B5EF4-FFF2-40B4-BE49-F238E27FC236}">
                      <a16:creationId xmlns:a16="http://schemas.microsoft.com/office/drawing/2014/main" id="{B38291CC-6D7C-5556-2A6B-85B358249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0"/>
                  <a:ext cx="188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80" name="Rectangle 539">
                  <a:extLst>
                    <a:ext uri="{FF2B5EF4-FFF2-40B4-BE49-F238E27FC236}">
                      <a16:creationId xmlns:a16="http://schemas.microsoft.com/office/drawing/2014/main" id="{6C59E407-02FA-1830-3B35-448E5E218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0"/>
                  <a:ext cx="274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2" name="Group 542">
                <a:extLst>
                  <a:ext uri="{FF2B5EF4-FFF2-40B4-BE49-F238E27FC236}">
                    <a16:creationId xmlns:a16="http://schemas.microsoft.com/office/drawing/2014/main" id="{5A87555F-FBF8-D7A5-79D6-7B4681649F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0"/>
                <a:ext cx="288" cy="403"/>
                <a:chOff x="546" y="0"/>
                <a:chExt cx="288" cy="403"/>
              </a:xfrm>
            </p:grpSpPr>
            <p:sp>
              <p:nvSpPr>
                <p:cNvPr id="18677" name="Rectangle 458">
                  <a:extLst>
                    <a:ext uri="{FF2B5EF4-FFF2-40B4-BE49-F238E27FC236}">
                      <a16:creationId xmlns:a16="http://schemas.microsoft.com/office/drawing/2014/main" id="{B75394D9-4AF8-E6F2-24AB-AC3E57E7C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0"/>
                  <a:ext cx="20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2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78" name="Rectangle 541">
                  <a:extLst>
                    <a:ext uri="{FF2B5EF4-FFF2-40B4-BE49-F238E27FC236}">
                      <a16:creationId xmlns:a16="http://schemas.microsoft.com/office/drawing/2014/main" id="{098D774C-B12E-7223-0601-DFE8E37C7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0"/>
                  <a:ext cx="28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3" name="Group 544">
                <a:extLst>
                  <a:ext uri="{FF2B5EF4-FFF2-40B4-BE49-F238E27FC236}">
                    <a16:creationId xmlns:a16="http://schemas.microsoft.com/office/drawing/2014/main" id="{E55AB9C1-9FD0-713E-D423-1ADDE49A9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0"/>
                <a:ext cx="302" cy="403"/>
                <a:chOff x="834" y="0"/>
                <a:chExt cx="302" cy="403"/>
              </a:xfrm>
            </p:grpSpPr>
            <p:sp>
              <p:nvSpPr>
                <p:cNvPr id="18675" name="Rectangle 459">
                  <a:extLst>
                    <a:ext uri="{FF2B5EF4-FFF2-40B4-BE49-F238E27FC236}">
                      <a16:creationId xmlns:a16="http://schemas.microsoft.com/office/drawing/2014/main" id="{4A661287-4B1D-1BA9-8AE8-99BE842A4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76" name="Rectangle 543">
                  <a:extLst>
                    <a:ext uri="{FF2B5EF4-FFF2-40B4-BE49-F238E27FC236}">
                      <a16:creationId xmlns:a16="http://schemas.microsoft.com/office/drawing/2014/main" id="{6B7E3805-1EFF-A7FA-DCBD-34596EFB5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4" name="Group 546">
                <a:extLst>
                  <a:ext uri="{FF2B5EF4-FFF2-40B4-BE49-F238E27FC236}">
                    <a16:creationId xmlns:a16="http://schemas.microsoft.com/office/drawing/2014/main" id="{7578EE06-1968-F4D0-302C-0A5D634D9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0"/>
                <a:ext cx="302" cy="403"/>
                <a:chOff x="1136" y="0"/>
                <a:chExt cx="302" cy="403"/>
              </a:xfrm>
            </p:grpSpPr>
            <p:sp>
              <p:nvSpPr>
                <p:cNvPr id="18673" name="Rectangle 460">
                  <a:extLst>
                    <a:ext uri="{FF2B5EF4-FFF2-40B4-BE49-F238E27FC236}">
                      <a16:creationId xmlns:a16="http://schemas.microsoft.com/office/drawing/2014/main" id="{34E3BBF3-952C-78A7-1725-766651E0D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4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74" name="Rectangle 545">
                  <a:extLst>
                    <a:ext uri="{FF2B5EF4-FFF2-40B4-BE49-F238E27FC236}">
                      <a16:creationId xmlns:a16="http://schemas.microsoft.com/office/drawing/2014/main" id="{7DACC49E-24E9-51F4-009C-C3C645BCB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5" name="Group 548">
                <a:extLst>
                  <a:ext uri="{FF2B5EF4-FFF2-40B4-BE49-F238E27FC236}">
                    <a16:creationId xmlns:a16="http://schemas.microsoft.com/office/drawing/2014/main" id="{4C786E9C-597A-838A-3A1E-630D6358DE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0"/>
                <a:ext cx="302" cy="403"/>
                <a:chOff x="1438" y="0"/>
                <a:chExt cx="302" cy="403"/>
              </a:xfrm>
            </p:grpSpPr>
            <p:sp>
              <p:nvSpPr>
                <p:cNvPr id="18671" name="Rectangle 461">
                  <a:extLst>
                    <a:ext uri="{FF2B5EF4-FFF2-40B4-BE49-F238E27FC236}">
                      <a16:creationId xmlns:a16="http://schemas.microsoft.com/office/drawing/2014/main" id="{38CCFCF8-5239-B5F8-C5B1-7F5B8B3C1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72" name="Rectangle 547">
                  <a:extLst>
                    <a:ext uri="{FF2B5EF4-FFF2-40B4-BE49-F238E27FC236}">
                      <a16:creationId xmlns:a16="http://schemas.microsoft.com/office/drawing/2014/main" id="{6A16CEC3-9D67-CBE7-E056-1A2D2E92F9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6" name="Group 550">
                <a:extLst>
                  <a:ext uri="{FF2B5EF4-FFF2-40B4-BE49-F238E27FC236}">
                    <a16:creationId xmlns:a16="http://schemas.microsoft.com/office/drawing/2014/main" id="{4034F53A-E602-1766-14A7-4DDDCF89D7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0"/>
                <a:ext cx="302" cy="403"/>
                <a:chOff x="1740" y="0"/>
                <a:chExt cx="302" cy="403"/>
              </a:xfrm>
            </p:grpSpPr>
            <p:sp>
              <p:nvSpPr>
                <p:cNvPr id="18669" name="Rectangle 462">
                  <a:extLst>
                    <a:ext uri="{FF2B5EF4-FFF2-40B4-BE49-F238E27FC236}">
                      <a16:creationId xmlns:a16="http://schemas.microsoft.com/office/drawing/2014/main" id="{6A760B50-B003-2988-9EBB-E1422B1C17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6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70" name="Rectangle 549">
                  <a:extLst>
                    <a:ext uri="{FF2B5EF4-FFF2-40B4-BE49-F238E27FC236}">
                      <a16:creationId xmlns:a16="http://schemas.microsoft.com/office/drawing/2014/main" id="{95012EFD-30C8-8E8B-5FCC-90EF6EAAA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7" name="Group 552">
                <a:extLst>
                  <a:ext uri="{FF2B5EF4-FFF2-40B4-BE49-F238E27FC236}">
                    <a16:creationId xmlns:a16="http://schemas.microsoft.com/office/drawing/2014/main" id="{21B36DFB-EB86-0208-BFFD-4788E51E0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0"/>
                <a:ext cx="302" cy="403"/>
                <a:chOff x="2042" y="0"/>
                <a:chExt cx="302" cy="403"/>
              </a:xfrm>
            </p:grpSpPr>
            <p:sp>
              <p:nvSpPr>
                <p:cNvPr id="18667" name="Rectangle 463">
                  <a:extLst>
                    <a:ext uri="{FF2B5EF4-FFF2-40B4-BE49-F238E27FC236}">
                      <a16:creationId xmlns:a16="http://schemas.microsoft.com/office/drawing/2014/main" id="{6B551949-D427-764E-452C-DCAE10B73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7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68" name="Rectangle 551">
                  <a:extLst>
                    <a:ext uri="{FF2B5EF4-FFF2-40B4-BE49-F238E27FC236}">
                      <a16:creationId xmlns:a16="http://schemas.microsoft.com/office/drawing/2014/main" id="{6F8B0F2F-D345-A3A3-1284-E4E410EE84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8" name="Group 554">
                <a:extLst>
                  <a:ext uri="{FF2B5EF4-FFF2-40B4-BE49-F238E27FC236}">
                    <a16:creationId xmlns:a16="http://schemas.microsoft.com/office/drawing/2014/main" id="{23E24422-76B8-84EF-7BCC-5BEAC55C63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0"/>
                <a:ext cx="302" cy="403"/>
                <a:chOff x="2344" y="0"/>
                <a:chExt cx="302" cy="403"/>
              </a:xfrm>
            </p:grpSpPr>
            <p:sp>
              <p:nvSpPr>
                <p:cNvPr id="18665" name="Rectangle 464">
                  <a:extLst>
                    <a:ext uri="{FF2B5EF4-FFF2-40B4-BE49-F238E27FC236}">
                      <a16:creationId xmlns:a16="http://schemas.microsoft.com/office/drawing/2014/main" id="{A032F8A8-20BB-F488-5A7E-A2AA3147F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0"/>
                  <a:ext cx="21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8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66" name="Rectangle 553">
                  <a:extLst>
                    <a:ext uri="{FF2B5EF4-FFF2-40B4-BE49-F238E27FC236}">
                      <a16:creationId xmlns:a16="http://schemas.microsoft.com/office/drawing/2014/main" id="{4953D17E-B6AB-7305-CAED-4F47F0970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0"/>
                  <a:ext cx="30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49" name="Group 556">
                <a:extLst>
                  <a:ext uri="{FF2B5EF4-FFF2-40B4-BE49-F238E27FC236}">
                    <a16:creationId xmlns:a16="http://schemas.microsoft.com/office/drawing/2014/main" id="{EC893F8A-D4AE-3B00-6ECA-319DF624B5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272" cy="500"/>
                <a:chOff x="0" y="403"/>
                <a:chExt cx="272" cy="500"/>
              </a:xfrm>
            </p:grpSpPr>
            <p:sp>
              <p:nvSpPr>
                <p:cNvPr id="18663" name="Rectangle 465">
                  <a:extLst>
                    <a:ext uri="{FF2B5EF4-FFF2-40B4-BE49-F238E27FC236}">
                      <a16:creationId xmlns:a16="http://schemas.microsoft.com/office/drawing/2014/main" id="{C8F03385-838B-B1BF-9F20-836DE0624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18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1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64" name="Rectangle 555">
                  <a:extLst>
                    <a:ext uri="{FF2B5EF4-FFF2-40B4-BE49-F238E27FC236}">
                      <a16:creationId xmlns:a16="http://schemas.microsoft.com/office/drawing/2014/main" id="{72466FE2-2E56-CCAE-2293-9CBB5CC8C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7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0" name="Group 558">
                <a:extLst>
                  <a:ext uri="{FF2B5EF4-FFF2-40B4-BE49-F238E27FC236}">
                    <a16:creationId xmlns:a16="http://schemas.microsoft.com/office/drawing/2014/main" id="{9FBE1413-4A4A-26DC-9053-0D7187E16C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403"/>
                <a:ext cx="274" cy="500"/>
                <a:chOff x="272" y="403"/>
                <a:chExt cx="274" cy="500"/>
              </a:xfrm>
            </p:grpSpPr>
            <p:sp>
              <p:nvSpPr>
                <p:cNvPr id="18661" name="Rectangle 466">
                  <a:extLst>
                    <a:ext uri="{FF2B5EF4-FFF2-40B4-BE49-F238E27FC236}">
                      <a16:creationId xmlns:a16="http://schemas.microsoft.com/office/drawing/2014/main" id="{DA2EEDE0-8328-163F-BEC7-112AB48BD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403"/>
                  <a:ext cx="188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62" name="Rectangle 557">
                  <a:extLst>
                    <a:ext uri="{FF2B5EF4-FFF2-40B4-BE49-F238E27FC236}">
                      <a16:creationId xmlns:a16="http://schemas.microsoft.com/office/drawing/2014/main" id="{F132795C-B528-6F5A-3D82-10C1B30F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403"/>
                  <a:ext cx="274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1" name="Group 560">
                <a:extLst>
                  <a:ext uri="{FF2B5EF4-FFF2-40B4-BE49-F238E27FC236}">
                    <a16:creationId xmlns:a16="http://schemas.microsoft.com/office/drawing/2014/main" id="{1FC975E3-BB0C-D814-F6DA-AA0767AA16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403"/>
                <a:ext cx="288" cy="500"/>
                <a:chOff x="546" y="403"/>
                <a:chExt cx="288" cy="500"/>
              </a:xfrm>
            </p:grpSpPr>
            <p:sp>
              <p:nvSpPr>
                <p:cNvPr id="18659" name="Rectangle 467">
                  <a:extLst>
                    <a:ext uri="{FF2B5EF4-FFF2-40B4-BE49-F238E27FC236}">
                      <a16:creationId xmlns:a16="http://schemas.microsoft.com/office/drawing/2014/main" id="{0452914F-DE1F-4B6A-A2F4-68DBF2648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403"/>
                  <a:ext cx="20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60" name="Rectangle 559">
                  <a:extLst>
                    <a:ext uri="{FF2B5EF4-FFF2-40B4-BE49-F238E27FC236}">
                      <a16:creationId xmlns:a16="http://schemas.microsoft.com/office/drawing/2014/main" id="{ED2A9BA4-8BD5-20A7-3881-C95713D39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403"/>
                  <a:ext cx="288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2" name="Group 562">
                <a:extLst>
                  <a:ext uri="{FF2B5EF4-FFF2-40B4-BE49-F238E27FC236}">
                    <a16:creationId xmlns:a16="http://schemas.microsoft.com/office/drawing/2014/main" id="{08257AAC-8CAF-BC8B-89B2-E01AE705A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403"/>
                <a:ext cx="302" cy="500"/>
                <a:chOff x="834" y="403"/>
                <a:chExt cx="302" cy="500"/>
              </a:xfrm>
            </p:grpSpPr>
            <p:sp>
              <p:nvSpPr>
                <p:cNvPr id="18657" name="Rectangle 468">
                  <a:extLst>
                    <a:ext uri="{FF2B5EF4-FFF2-40B4-BE49-F238E27FC236}">
                      <a16:creationId xmlns:a16="http://schemas.microsoft.com/office/drawing/2014/main" id="{680196DD-81A2-F1B8-D07C-D116A0099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58" name="Rectangle 561">
                  <a:extLst>
                    <a:ext uri="{FF2B5EF4-FFF2-40B4-BE49-F238E27FC236}">
                      <a16:creationId xmlns:a16="http://schemas.microsoft.com/office/drawing/2014/main" id="{CA34E5B3-251C-4229-189C-A91802B9F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3" name="Group 564">
                <a:extLst>
                  <a:ext uri="{FF2B5EF4-FFF2-40B4-BE49-F238E27FC236}">
                    <a16:creationId xmlns:a16="http://schemas.microsoft.com/office/drawing/2014/main" id="{0E2FB360-57EB-BF4D-CB09-9E1C13E69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403"/>
                <a:ext cx="302" cy="500"/>
                <a:chOff x="1136" y="403"/>
                <a:chExt cx="302" cy="500"/>
              </a:xfrm>
            </p:grpSpPr>
            <p:sp>
              <p:nvSpPr>
                <p:cNvPr id="18655" name="Rectangle 469">
                  <a:extLst>
                    <a:ext uri="{FF2B5EF4-FFF2-40B4-BE49-F238E27FC236}">
                      <a16:creationId xmlns:a16="http://schemas.microsoft.com/office/drawing/2014/main" id="{C48BD799-50A4-C6E4-18DD-E5CA254F5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56" name="Rectangle 563">
                  <a:extLst>
                    <a:ext uri="{FF2B5EF4-FFF2-40B4-BE49-F238E27FC236}">
                      <a16:creationId xmlns:a16="http://schemas.microsoft.com/office/drawing/2014/main" id="{D364EB16-3379-1E16-E25E-D13A7C6CD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4" name="Group 566">
                <a:extLst>
                  <a:ext uri="{FF2B5EF4-FFF2-40B4-BE49-F238E27FC236}">
                    <a16:creationId xmlns:a16="http://schemas.microsoft.com/office/drawing/2014/main" id="{8B4D59D9-6A2A-DD91-4F6A-2F5A7E4DD1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403"/>
                <a:ext cx="302" cy="500"/>
                <a:chOff x="1438" y="403"/>
                <a:chExt cx="302" cy="500"/>
              </a:xfrm>
            </p:grpSpPr>
            <p:sp>
              <p:nvSpPr>
                <p:cNvPr id="18653" name="Rectangle 470">
                  <a:extLst>
                    <a:ext uri="{FF2B5EF4-FFF2-40B4-BE49-F238E27FC236}">
                      <a16:creationId xmlns:a16="http://schemas.microsoft.com/office/drawing/2014/main" id="{3CB4E0E0-E74A-D689-66FB-76C14C0B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54" name="Rectangle 565">
                  <a:extLst>
                    <a:ext uri="{FF2B5EF4-FFF2-40B4-BE49-F238E27FC236}">
                      <a16:creationId xmlns:a16="http://schemas.microsoft.com/office/drawing/2014/main" id="{E086685C-43BD-9AC0-6B24-10C167925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5" name="Group 568">
                <a:extLst>
                  <a:ext uri="{FF2B5EF4-FFF2-40B4-BE49-F238E27FC236}">
                    <a16:creationId xmlns:a16="http://schemas.microsoft.com/office/drawing/2014/main" id="{086834B9-C015-6555-74A9-EE784D1B03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403"/>
                <a:ext cx="302" cy="500"/>
                <a:chOff x="1740" y="403"/>
                <a:chExt cx="302" cy="500"/>
              </a:xfrm>
            </p:grpSpPr>
            <p:sp>
              <p:nvSpPr>
                <p:cNvPr id="18651" name="Rectangle 471">
                  <a:extLst>
                    <a:ext uri="{FF2B5EF4-FFF2-40B4-BE49-F238E27FC236}">
                      <a16:creationId xmlns:a16="http://schemas.microsoft.com/office/drawing/2014/main" id="{8BB3169F-92E7-996F-3809-07D4F8464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52" name="Rectangle 567">
                  <a:extLst>
                    <a:ext uri="{FF2B5EF4-FFF2-40B4-BE49-F238E27FC236}">
                      <a16:creationId xmlns:a16="http://schemas.microsoft.com/office/drawing/2014/main" id="{76F7CCEC-0AE0-7D36-1C96-722894102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6" name="Group 570">
                <a:extLst>
                  <a:ext uri="{FF2B5EF4-FFF2-40B4-BE49-F238E27FC236}">
                    <a16:creationId xmlns:a16="http://schemas.microsoft.com/office/drawing/2014/main" id="{1AE9C68A-9D7B-F816-BC21-6290AB988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403"/>
                <a:ext cx="302" cy="500"/>
                <a:chOff x="2042" y="403"/>
                <a:chExt cx="302" cy="500"/>
              </a:xfrm>
            </p:grpSpPr>
            <p:sp>
              <p:nvSpPr>
                <p:cNvPr id="18649" name="Rectangle 472">
                  <a:extLst>
                    <a:ext uri="{FF2B5EF4-FFF2-40B4-BE49-F238E27FC236}">
                      <a16:creationId xmlns:a16="http://schemas.microsoft.com/office/drawing/2014/main" id="{882F3F3F-BBF9-A02F-EB12-7AEFEB3F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50" name="Rectangle 569">
                  <a:extLst>
                    <a:ext uri="{FF2B5EF4-FFF2-40B4-BE49-F238E27FC236}">
                      <a16:creationId xmlns:a16="http://schemas.microsoft.com/office/drawing/2014/main" id="{9809C22E-F26D-F698-E303-5F645A46F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7" name="Group 572">
                <a:extLst>
                  <a:ext uri="{FF2B5EF4-FFF2-40B4-BE49-F238E27FC236}">
                    <a16:creationId xmlns:a16="http://schemas.microsoft.com/office/drawing/2014/main" id="{DEA7BBD8-41F9-546E-3A38-AF72831BA6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403"/>
                <a:ext cx="302" cy="500"/>
                <a:chOff x="2344" y="403"/>
                <a:chExt cx="302" cy="500"/>
              </a:xfrm>
            </p:grpSpPr>
            <p:sp>
              <p:nvSpPr>
                <p:cNvPr id="18647" name="Rectangle 473">
                  <a:extLst>
                    <a:ext uri="{FF2B5EF4-FFF2-40B4-BE49-F238E27FC236}">
                      <a16:creationId xmlns:a16="http://schemas.microsoft.com/office/drawing/2014/main" id="{F2A9BB83-59EE-7FA2-93A4-3332EB6A2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48" name="Rectangle 571">
                  <a:extLst>
                    <a:ext uri="{FF2B5EF4-FFF2-40B4-BE49-F238E27FC236}">
                      <a16:creationId xmlns:a16="http://schemas.microsoft.com/office/drawing/2014/main" id="{4363672F-A1A3-C54E-2331-2F0432E332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8" name="Group 574">
                <a:extLst>
                  <a:ext uri="{FF2B5EF4-FFF2-40B4-BE49-F238E27FC236}">
                    <a16:creationId xmlns:a16="http://schemas.microsoft.com/office/drawing/2014/main" id="{7E8A1D81-B8E8-075C-5958-E08F875E8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03"/>
                <a:ext cx="272" cy="500"/>
                <a:chOff x="0" y="903"/>
                <a:chExt cx="272" cy="500"/>
              </a:xfrm>
            </p:grpSpPr>
            <p:sp>
              <p:nvSpPr>
                <p:cNvPr id="18645" name="Rectangle 474">
                  <a:extLst>
                    <a:ext uri="{FF2B5EF4-FFF2-40B4-BE49-F238E27FC236}">
                      <a16:creationId xmlns:a16="http://schemas.microsoft.com/office/drawing/2014/main" id="{A0ACD9C5-1816-31F1-9B2A-7F791845AB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03"/>
                  <a:ext cx="18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2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46" name="Rectangle 573">
                  <a:extLst>
                    <a:ext uri="{FF2B5EF4-FFF2-40B4-BE49-F238E27FC236}">
                      <a16:creationId xmlns:a16="http://schemas.microsoft.com/office/drawing/2014/main" id="{BCC1B221-E023-266A-7380-46AB1C4B6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03"/>
                  <a:ext cx="27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59" name="Group 576">
                <a:extLst>
                  <a:ext uri="{FF2B5EF4-FFF2-40B4-BE49-F238E27FC236}">
                    <a16:creationId xmlns:a16="http://schemas.microsoft.com/office/drawing/2014/main" id="{0A1346E8-20C0-8B2F-C630-E2C390BE5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903"/>
                <a:ext cx="274" cy="500"/>
                <a:chOff x="272" y="903"/>
                <a:chExt cx="274" cy="500"/>
              </a:xfrm>
            </p:grpSpPr>
            <p:sp>
              <p:nvSpPr>
                <p:cNvPr id="18643" name="Rectangle 475">
                  <a:extLst>
                    <a:ext uri="{FF2B5EF4-FFF2-40B4-BE49-F238E27FC236}">
                      <a16:creationId xmlns:a16="http://schemas.microsoft.com/office/drawing/2014/main" id="{3C0D96ED-167E-56CB-B7C2-D9833ADFC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903"/>
                  <a:ext cx="188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44" name="Rectangle 575">
                  <a:extLst>
                    <a:ext uri="{FF2B5EF4-FFF2-40B4-BE49-F238E27FC236}">
                      <a16:creationId xmlns:a16="http://schemas.microsoft.com/office/drawing/2014/main" id="{13093AA8-6627-E033-4AD3-533BBFF65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903"/>
                  <a:ext cx="274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0" name="Group 578">
                <a:extLst>
                  <a:ext uri="{FF2B5EF4-FFF2-40B4-BE49-F238E27FC236}">
                    <a16:creationId xmlns:a16="http://schemas.microsoft.com/office/drawing/2014/main" id="{72431980-9F59-0C0F-601A-F2935E5C4E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903"/>
                <a:ext cx="288" cy="500"/>
                <a:chOff x="546" y="903"/>
                <a:chExt cx="288" cy="500"/>
              </a:xfrm>
            </p:grpSpPr>
            <p:sp>
              <p:nvSpPr>
                <p:cNvPr id="18641" name="Rectangle 476">
                  <a:extLst>
                    <a:ext uri="{FF2B5EF4-FFF2-40B4-BE49-F238E27FC236}">
                      <a16:creationId xmlns:a16="http://schemas.microsoft.com/office/drawing/2014/main" id="{92B730D9-16F6-6C42-C56D-DB28677E4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903"/>
                  <a:ext cx="20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42" name="Rectangle 577">
                  <a:extLst>
                    <a:ext uri="{FF2B5EF4-FFF2-40B4-BE49-F238E27FC236}">
                      <a16:creationId xmlns:a16="http://schemas.microsoft.com/office/drawing/2014/main" id="{E163511F-0287-CB6A-C50E-6BAD15F0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903"/>
                  <a:ext cx="288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1" name="Group 580">
                <a:extLst>
                  <a:ext uri="{FF2B5EF4-FFF2-40B4-BE49-F238E27FC236}">
                    <a16:creationId xmlns:a16="http://schemas.microsoft.com/office/drawing/2014/main" id="{E97FE1FA-5445-2457-3FE4-A68E3C2E98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903"/>
                <a:ext cx="302" cy="500"/>
                <a:chOff x="834" y="903"/>
                <a:chExt cx="302" cy="500"/>
              </a:xfrm>
            </p:grpSpPr>
            <p:sp>
              <p:nvSpPr>
                <p:cNvPr id="18639" name="Rectangle 477">
                  <a:extLst>
                    <a:ext uri="{FF2B5EF4-FFF2-40B4-BE49-F238E27FC236}">
                      <a16:creationId xmlns:a16="http://schemas.microsoft.com/office/drawing/2014/main" id="{4773F618-C81E-5174-96D9-CFC088BF6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40" name="Rectangle 579">
                  <a:extLst>
                    <a:ext uri="{FF2B5EF4-FFF2-40B4-BE49-F238E27FC236}">
                      <a16:creationId xmlns:a16="http://schemas.microsoft.com/office/drawing/2014/main" id="{8CF00F15-A990-FFB9-582B-4F7E8D7AF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2" name="Group 582">
                <a:extLst>
                  <a:ext uri="{FF2B5EF4-FFF2-40B4-BE49-F238E27FC236}">
                    <a16:creationId xmlns:a16="http://schemas.microsoft.com/office/drawing/2014/main" id="{AE21EF6E-3EA6-0986-2BD2-D1058A850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903"/>
                <a:ext cx="302" cy="500"/>
                <a:chOff x="1136" y="903"/>
                <a:chExt cx="302" cy="500"/>
              </a:xfrm>
            </p:grpSpPr>
            <p:sp>
              <p:nvSpPr>
                <p:cNvPr id="18637" name="Rectangle 478">
                  <a:extLst>
                    <a:ext uri="{FF2B5EF4-FFF2-40B4-BE49-F238E27FC236}">
                      <a16:creationId xmlns:a16="http://schemas.microsoft.com/office/drawing/2014/main" id="{AB2B5336-0E4E-DED1-C8DD-06F58F208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38" name="Rectangle 581">
                  <a:extLst>
                    <a:ext uri="{FF2B5EF4-FFF2-40B4-BE49-F238E27FC236}">
                      <a16:creationId xmlns:a16="http://schemas.microsoft.com/office/drawing/2014/main" id="{09A4D460-AA27-19A5-5F34-7961153D4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3" name="Group 584">
                <a:extLst>
                  <a:ext uri="{FF2B5EF4-FFF2-40B4-BE49-F238E27FC236}">
                    <a16:creationId xmlns:a16="http://schemas.microsoft.com/office/drawing/2014/main" id="{0F073CDA-978F-5D76-BA4B-C557170088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903"/>
                <a:ext cx="302" cy="500"/>
                <a:chOff x="1438" y="903"/>
                <a:chExt cx="302" cy="500"/>
              </a:xfrm>
            </p:grpSpPr>
            <p:sp>
              <p:nvSpPr>
                <p:cNvPr id="18635" name="Rectangle 479">
                  <a:extLst>
                    <a:ext uri="{FF2B5EF4-FFF2-40B4-BE49-F238E27FC236}">
                      <a16:creationId xmlns:a16="http://schemas.microsoft.com/office/drawing/2014/main" id="{6132753E-7E48-B24E-591F-A018549E0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36" name="Rectangle 583">
                  <a:extLst>
                    <a:ext uri="{FF2B5EF4-FFF2-40B4-BE49-F238E27FC236}">
                      <a16:creationId xmlns:a16="http://schemas.microsoft.com/office/drawing/2014/main" id="{A49DD817-2D15-D44C-7FAF-841733D34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4" name="Group 586">
                <a:extLst>
                  <a:ext uri="{FF2B5EF4-FFF2-40B4-BE49-F238E27FC236}">
                    <a16:creationId xmlns:a16="http://schemas.microsoft.com/office/drawing/2014/main" id="{48077C8F-0B16-ABBE-C204-169C76BB78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903"/>
                <a:ext cx="302" cy="500"/>
                <a:chOff x="1740" y="903"/>
                <a:chExt cx="302" cy="500"/>
              </a:xfrm>
            </p:grpSpPr>
            <p:sp>
              <p:nvSpPr>
                <p:cNvPr id="18633" name="Rectangle 480">
                  <a:extLst>
                    <a:ext uri="{FF2B5EF4-FFF2-40B4-BE49-F238E27FC236}">
                      <a16:creationId xmlns:a16="http://schemas.microsoft.com/office/drawing/2014/main" id="{7ACE4B77-29B0-2A58-9424-2E12C08C7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34" name="Rectangle 585">
                  <a:extLst>
                    <a:ext uri="{FF2B5EF4-FFF2-40B4-BE49-F238E27FC236}">
                      <a16:creationId xmlns:a16="http://schemas.microsoft.com/office/drawing/2014/main" id="{B79DCDA3-F4DF-B459-5CDA-F6F586814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5" name="Group 588">
                <a:extLst>
                  <a:ext uri="{FF2B5EF4-FFF2-40B4-BE49-F238E27FC236}">
                    <a16:creationId xmlns:a16="http://schemas.microsoft.com/office/drawing/2014/main" id="{2493F242-6C62-A295-AE62-05239A7E0F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903"/>
                <a:ext cx="302" cy="500"/>
                <a:chOff x="2042" y="903"/>
                <a:chExt cx="302" cy="500"/>
              </a:xfrm>
            </p:grpSpPr>
            <p:sp>
              <p:nvSpPr>
                <p:cNvPr id="18631" name="Rectangle 481">
                  <a:extLst>
                    <a:ext uri="{FF2B5EF4-FFF2-40B4-BE49-F238E27FC236}">
                      <a16:creationId xmlns:a16="http://schemas.microsoft.com/office/drawing/2014/main" id="{8516DF31-48DB-5D70-998F-ECCD354EE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32" name="Rectangle 587">
                  <a:extLst>
                    <a:ext uri="{FF2B5EF4-FFF2-40B4-BE49-F238E27FC236}">
                      <a16:creationId xmlns:a16="http://schemas.microsoft.com/office/drawing/2014/main" id="{101CBE52-C54C-DB89-42DE-3E335C2D3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6" name="Group 590">
                <a:extLst>
                  <a:ext uri="{FF2B5EF4-FFF2-40B4-BE49-F238E27FC236}">
                    <a16:creationId xmlns:a16="http://schemas.microsoft.com/office/drawing/2014/main" id="{EB1CC34E-7AF8-EC08-B377-2D7539203C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903"/>
                <a:ext cx="302" cy="500"/>
                <a:chOff x="2344" y="903"/>
                <a:chExt cx="302" cy="500"/>
              </a:xfrm>
            </p:grpSpPr>
            <p:sp>
              <p:nvSpPr>
                <p:cNvPr id="18629" name="Rectangle 482">
                  <a:extLst>
                    <a:ext uri="{FF2B5EF4-FFF2-40B4-BE49-F238E27FC236}">
                      <a16:creationId xmlns:a16="http://schemas.microsoft.com/office/drawing/2014/main" id="{B64D3519-60BC-7FE7-E775-9AC9A285E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9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30" name="Rectangle 589">
                  <a:extLst>
                    <a:ext uri="{FF2B5EF4-FFF2-40B4-BE49-F238E27FC236}">
                      <a16:creationId xmlns:a16="http://schemas.microsoft.com/office/drawing/2014/main" id="{75A501C9-B06E-3FC8-B03C-0138E623B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9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7" name="Group 592">
                <a:extLst>
                  <a:ext uri="{FF2B5EF4-FFF2-40B4-BE49-F238E27FC236}">
                    <a16:creationId xmlns:a16="http://schemas.microsoft.com/office/drawing/2014/main" id="{0AB12AAE-1A48-E457-AD46-73B487404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03"/>
                <a:ext cx="272" cy="500"/>
                <a:chOff x="0" y="1403"/>
                <a:chExt cx="272" cy="500"/>
              </a:xfrm>
            </p:grpSpPr>
            <p:sp>
              <p:nvSpPr>
                <p:cNvPr id="18627" name="Rectangle 483">
                  <a:extLst>
                    <a:ext uri="{FF2B5EF4-FFF2-40B4-BE49-F238E27FC236}">
                      <a16:creationId xmlns:a16="http://schemas.microsoft.com/office/drawing/2014/main" id="{3838C589-C079-DA36-CE92-55B9B2145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403"/>
                  <a:ext cx="18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28" name="Rectangle 591">
                  <a:extLst>
                    <a:ext uri="{FF2B5EF4-FFF2-40B4-BE49-F238E27FC236}">
                      <a16:creationId xmlns:a16="http://schemas.microsoft.com/office/drawing/2014/main" id="{FA60262C-1226-8F23-BA52-DE3F9A69AE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03"/>
                  <a:ext cx="27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8" name="Group 594">
                <a:extLst>
                  <a:ext uri="{FF2B5EF4-FFF2-40B4-BE49-F238E27FC236}">
                    <a16:creationId xmlns:a16="http://schemas.microsoft.com/office/drawing/2014/main" id="{A34B31E3-81B0-4DE0-C95C-61668BACC0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1403"/>
                <a:ext cx="274" cy="500"/>
                <a:chOff x="272" y="1403"/>
                <a:chExt cx="274" cy="500"/>
              </a:xfrm>
            </p:grpSpPr>
            <p:sp>
              <p:nvSpPr>
                <p:cNvPr id="18625" name="Rectangle 484">
                  <a:extLst>
                    <a:ext uri="{FF2B5EF4-FFF2-40B4-BE49-F238E27FC236}">
                      <a16:creationId xmlns:a16="http://schemas.microsoft.com/office/drawing/2014/main" id="{70B12233-D39E-1A09-4DD0-C8BCD931A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1403"/>
                  <a:ext cx="188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26" name="Rectangle 593">
                  <a:extLst>
                    <a:ext uri="{FF2B5EF4-FFF2-40B4-BE49-F238E27FC236}">
                      <a16:creationId xmlns:a16="http://schemas.microsoft.com/office/drawing/2014/main" id="{22018244-3FEB-25E1-472A-792FDC2F8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1403"/>
                  <a:ext cx="274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69" name="Group 596">
                <a:extLst>
                  <a:ext uri="{FF2B5EF4-FFF2-40B4-BE49-F238E27FC236}">
                    <a16:creationId xmlns:a16="http://schemas.microsoft.com/office/drawing/2014/main" id="{80A4F537-7669-F4AE-C183-C7DE58C6E0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1403"/>
                <a:ext cx="288" cy="500"/>
                <a:chOff x="546" y="1403"/>
                <a:chExt cx="288" cy="500"/>
              </a:xfrm>
            </p:grpSpPr>
            <p:sp>
              <p:nvSpPr>
                <p:cNvPr id="18623" name="Rectangle 485">
                  <a:extLst>
                    <a:ext uri="{FF2B5EF4-FFF2-40B4-BE49-F238E27FC236}">
                      <a16:creationId xmlns:a16="http://schemas.microsoft.com/office/drawing/2014/main" id="{67703EF3-E49B-5305-832B-C1695ED35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1403"/>
                  <a:ext cx="20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24" name="Rectangle 595">
                  <a:extLst>
                    <a:ext uri="{FF2B5EF4-FFF2-40B4-BE49-F238E27FC236}">
                      <a16:creationId xmlns:a16="http://schemas.microsoft.com/office/drawing/2014/main" id="{D12633DE-F930-4B4B-2CAB-8242D7B5C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1403"/>
                  <a:ext cx="288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0" name="Group 598">
                <a:extLst>
                  <a:ext uri="{FF2B5EF4-FFF2-40B4-BE49-F238E27FC236}">
                    <a16:creationId xmlns:a16="http://schemas.microsoft.com/office/drawing/2014/main" id="{5787F208-B883-CEA1-4F78-29095175F6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1403"/>
                <a:ext cx="302" cy="500"/>
                <a:chOff x="834" y="1403"/>
                <a:chExt cx="302" cy="500"/>
              </a:xfrm>
            </p:grpSpPr>
            <p:sp>
              <p:nvSpPr>
                <p:cNvPr id="18621" name="Rectangle 486">
                  <a:extLst>
                    <a:ext uri="{FF2B5EF4-FFF2-40B4-BE49-F238E27FC236}">
                      <a16:creationId xmlns:a16="http://schemas.microsoft.com/office/drawing/2014/main" id="{8A4113E7-1303-E44A-DDF3-E9F4BBAB1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22" name="Rectangle 597">
                  <a:extLst>
                    <a:ext uri="{FF2B5EF4-FFF2-40B4-BE49-F238E27FC236}">
                      <a16:creationId xmlns:a16="http://schemas.microsoft.com/office/drawing/2014/main" id="{FD5EEDDF-1F7C-37D9-08EE-17FE04A4E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1" name="Group 600">
                <a:extLst>
                  <a:ext uri="{FF2B5EF4-FFF2-40B4-BE49-F238E27FC236}">
                    <a16:creationId xmlns:a16="http://schemas.microsoft.com/office/drawing/2014/main" id="{AD77ADB6-75DE-9A65-FFD1-4B71B5D23D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1403"/>
                <a:ext cx="302" cy="500"/>
                <a:chOff x="1136" y="1403"/>
                <a:chExt cx="302" cy="500"/>
              </a:xfrm>
            </p:grpSpPr>
            <p:sp>
              <p:nvSpPr>
                <p:cNvPr id="18619" name="Rectangle 487">
                  <a:extLst>
                    <a:ext uri="{FF2B5EF4-FFF2-40B4-BE49-F238E27FC236}">
                      <a16:creationId xmlns:a16="http://schemas.microsoft.com/office/drawing/2014/main" id="{0F8750CE-2638-B1C6-A3F6-64753C6B1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20" name="Rectangle 599">
                  <a:extLst>
                    <a:ext uri="{FF2B5EF4-FFF2-40B4-BE49-F238E27FC236}">
                      <a16:creationId xmlns:a16="http://schemas.microsoft.com/office/drawing/2014/main" id="{BE8ED6B2-A484-A9CD-3C0F-C58E926C8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2" name="Group 602">
                <a:extLst>
                  <a:ext uri="{FF2B5EF4-FFF2-40B4-BE49-F238E27FC236}">
                    <a16:creationId xmlns:a16="http://schemas.microsoft.com/office/drawing/2014/main" id="{D64C04CF-07B6-21A1-52B3-371C63D7D9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1403"/>
                <a:ext cx="302" cy="500"/>
                <a:chOff x="1438" y="1403"/>
                <a:chExt cx="302" cy="500"/>
              </a:xfrm>
            </p:grpSpPr>
            <p:sp>
              <p:nvSpPr>
                <p:cNvPr id="18617" name="Rectangle 488">
                  <a:extLst>
                    <a:ext uri="{FF2B5EF4-FFF2-40B4-BE49-F238E27FC236}">
                      <a16:creationId xmlns:a16="http://schemas.microsoft.com/office/drawing/2014/main" id="{1FB918C6-435C-7F5F-6DA5-B25DFA30E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18" name="Rectangle 601">
                  <a:extLst>
                    <a:ext uri="{FF2B5EF4-FFF2-40B4-BE49-F238E27FC236}">
                      <a16:creationId xmlns:a16="http://schemas.microsoft.com/office/drawing/2014/main" id="{12E1B429-96D8-C759-D19C-4A8836CF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3" name="Group 604">
                <a:extLst>
                  <a:ext uri="{FF2B5EF4-FFF2-40B4-BE49-F238E27FC236}">
                    <a16:creationId xmlns:a16="http://schemas.microsoft.com/office/drawing/2014/main" id="{A7B07A62-47D1-3B60-7996-EE0ECE24F7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1403"/>
                <a:ext cx="302" cy="500"/>
                <a:chOff x="1740" y="1403"/>
                <a:chExt cx="302" cy="500"/>
              </a:xfrm>
            </p:grpSpPr>
            <p:sp>
              <p:nvSpPr>
                <p:cNvPr id="18615" name="Rectangle 489">
                  <a:extLst>
                    <a:ext uri="{FF2B5EF4-FFF2-40B4-BE49-F238E27FC236}">
                      <a16:creationId xmlns:a16="http://schemas.microsoft.com/office/drawing/2014/main" id="{56BD60DF-7633-6ADB-0527-C19D6C986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16" name="Rectangle 603">
                  <a:extLst>
                    <a:ext uri="{FF2B5EF4-FFF2-40B4-BE49-F238E27FC236}">
                      <a16:creationId xmlns:a16="http://schemas.microsoft.com/office/drawing/2014/main" id="{97C5BF25-6354-3190-E748-1A63C4BCE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4" name="Group 606">
                <a:extLst>
                  <a:ext uri="{FF2B5EF4-FFF2-40B4-BE49-F238E27FC236}">
                    <a16:creationId xmlns:a16="http://schemas.microsoft.com/office/drawing/2014/main" id="{41C48C00-385D-9A53-F62E-BB1202D2F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1403"/>
                <a:ext cx="302" cy="500"/>
                <a:chOff x="2042" y="1403"/>
                <a:chExt cx="302" cy="500"/>
              </a:xfrm>
            </p:grpSpPr>
            <p:sp>
              <p:nvSpPr>
                <p:cNvPr id="18613" name="Rectangle 490">
                  <a:extLst>
                    <a:ext uri="{FF2B5EF4-FFF2-40B4-BE49-F238E27FC236}">
                      <a16:creationId xmlns:a16="http://schemas.microsoft.com/office/drawing/2014/main" id="{E961777C-0DFF-41CF-7B75-633F1CB42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14" name="Rectangle 605">
                  <a:extLst>
                    <a:ext uri="{FF2B5EF4-FFF2-40B4-BE49-F238E27FC236}">
                      <a16:creationId xmlns:a16="http://schemas.microsoft.com/office/drawing/2014/main" id="{F47C2AA2-C7A9-B1A8-4251-1E2A70E99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5" name="Group 608">
                <a:extLst>
                  <a:ext uri="{FF2B5EF4-FFF2-40B4-BE49-F238E27FC236}">
                    <a16:creationId xmlns:a16="http://schemas.microsoft.com/office/drawing/2014/main" id="{A5A7D0AA-C658-0804-4CE2-C7A2C17591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1403"/>
                <a:ext cx="302" cy="500"/>
                <a:chOff x="2344" y="1403"/>
                <a:chExt cx="302" cy="500"/>
              </a:xfrm>
            </p:grpSpPr>
            <p:sp>
              <p:nvSpPr>
                <p:cNvPr id="18611" name="Rectangle 491">
                  <a:extLst>
                    <a:ext uri="{FF2B5EF4-FFF2-40B4-BE49-F238E27FC236}">
                      <a16:creationId xmlns:a16="http://schemas.microsoft.com/office/drawing/2014/main" id="{D4771A35-780B-CE68-8008-62611F1AA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1403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12" name="Rectangle 607">
                  <a:extLst>
                    <a:ext uri="{FF2B5EF4-FFF2-40B4-BE49-F238E27FC236}">
                      <a16:creationId xmlns:a16="http://schemas.microsoft.com/office/drawing/2014/main" id="{14343A7D-E43D-AD59-42B4-287AED33C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1403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6" name="Group 610">
                <a:extLst>
                  <a:ext uri="{FF2B5EF4-FFF2-40B4-BE49-F238E27FC236}">
                    <a16:creationId xmlns:a16="http://schemas.microsoft.com/office/drawing/2014/main" id="{B5966324-A74D-EB86-BA6F-9515B04156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03"/>
                <a:ext cx="272" cy="394"/>
                <a:chOff x="0" y="1903"/>
                <a:chExt cx="272" cy="394"/>
              </a:xfrm>
            </p:grpSpPr>
            <p:sp>
              <p:nvSpPr>
                <p:cNvPr id="18609" name="Rectangle 492">
                  <a:extLst>
                    <a:ext uri="{FF2B5EF4-FFF2-40B4-BE49-F238E27FC236}">
                      <a16:creationId xmlns:a16="http://schemas.microsoft.com/office/drawing/2014/main" id="{AB047230-CC1F-7D01-AAB8-F6514AF0B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03"/>
                  <a:ext cx="18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4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10" name="Rectangle 609">
                  <a:extLst>
                    <a:ext uri="{FF2B5EF4-FFF2-40B4-BE49-F238E27FC236}">
                      <a16:creationId xmlns:a16="http://schemas.microsoft.com/office/drawing/2014/main" id="{B240B620-95AF-2DDB-BF84-29C7A37AF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03"/>
                  <a:ext cx="27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7" name="Group 612">
                <a:extLst>
                  <a:ext uri="{FF2B5EF4-FFF2-40B4-BE49-F238E27FC236}">
                    <a16:creationId xmlns:a16="http://schemas.microsoft.com/office/drawing/2014/main" id="{9F91CF13-1D5B-D606-FE0E-7ECDDE191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1903"/>
                <a:ext cx="274" cy="394"/>
                <a:chOff x="272" y="1903"/>
                <a:chExt cx="274" cy="394"/>
              </a:xfrm>
            </p:grpSpPr>
            <p:sp>
              <p:nvSpPr>
                <p:cNvPr id="18607" name="Rectangle 493">
                  <a:extLst>
                    <a:ext uri="{FF2B5EF4-FFF2-40B4-BE49-F238E27FC236}">
                      <a16:creationId xmlns:a16="http://schemas.microsoft.com/office/drawing/2014/main" id="{CD8D9DF7-FFF2-9F67-80F5-5F9017C3C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1903"/>
                  <a:ext cx="188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.2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608" name="Rectangle 611">
                  <a:extLst>
                    <a:ext uri="{FF2B5EF4-FFF2-40B4-BE49-F238E27FC236}">
                      <a16:creationId xmlns:a16="http://schemas.microsoft.com/office/drawing/2014/main" id="{2738A148-92D2-F219-F05F-A38DE36DF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1903"/>
                  <a:ext cx="274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8" name="Group 614">
                <a:extLst>
                  <a:ext uri="{FF2B5EF4-FFF2-40B4-BE49-F238E27FC236}">
                    <a16:creationId xmlns:a16="http://schemas.microsoft.com/office/drawing/2014/main" id="{1EC29BB6-91BD-729D-D623-F2A71741BA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1903"/>
                <a:ext cx="288" cy="394"/>
                <a:chOff x="546" y="1903"/>
                <a:chExt cx="288" cy="394"/>
              </a:xfrm>
            </p:grpSpPr>
            <p:sp>
              <p:nvSpPr>
                <p:cNvPr id="18605" name="Rectangle 494">
                  <a:extLst>
                    <a:ext uri="{FF2B5EF4-FFF2-40B4-BE49-F238E27FC236}">
                      <a16:creationId xmlns:a16="http://schemas.microsoft.com/office/drawing/2014/main" id="{F831DF30-E59E-745A-FDF7-8CA668853B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1903"/>
                  <a:ext cx="202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.2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606" name="Rectangle 613">
                  <a:extLst>
                    <a:ext uri="{FF2B5EF4-FFF2-40B4-BE49-F238E27FC236}">
                      <a16:creationId xmlns:a16="http://schemas.microsoft.com/office/drawing/2014/main" id="{36D0AC8D-166C-7A16-6248-778BB0CCF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1903"/>
                  <a:ext cx="288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79" name="Group 616">
                <a:extLst>
                  <a:ext uri="{FF2B5EF4-FFF2-40B4-BE49-F238E27FC236}">
                    <a16:creationId xmlns:a16="http://schemas.microsoft.com/office/drawing/2014/main" id="{2E8ECF1C-010C-5BF2-9417-7C0BFF692F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1903"/>
                <a:ext cx="302" cy="394"/>
                <a:chOff x="834" y="1903"/>
                <a:chExt cx="302" cy="394"/>
              </a:xfrm>
            </p:grpSpPr>
            <p:sp>
              <p:nvSpPr>
                <p:cNvPr id="18603" name="Rectangle 495">
                  <a:extLst>
                    <a:ext uri="{FF2B5EF4-FFF2-40B4-BE49-F238E27FC236}">
                      <a16:creationId xmlns:a16="http://schemas.microsoft.com/office/drawing/2014/main" id="{AC264796-3637-0B1E-874F-ED117EAEF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.2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604" name="Rectangle 615">
                  <a:extLst>
                    <a:ext uri="{FF2B5EF4-FFF2-40B4-BE49-F238E27FC236}">
                      <a16:creationId xmlns:a16="http://schemas.microsoft.com/office/drawing/2014/main" id="{9FB2E58F-2FFD-012B-D999-CF5AD5D5A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0" name="Group 618">
                <a:extLst>
                  <a:ext uri="{FF2B5EF4-FFF2-40B4-BE49-F238E27FC236}">
                    <a16:creationId xmlns:a16="http://schemas.microsoft.com/office/drawing/2014/main" id="{C689828C-A433-46C9-ED40-D6B145F21F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1903"/>
                <a:ext cx="302" cy="394"/>
                <a:chOff x="1136" y="1903"/>
                <a:chExt cx="302" cy="394"/>
              </a:xfrm>
            </p:grpSpPr>
            <p:sp>
              <p:nvSpPr>
                <p:cNvPr id="18601" name="Rectangle 496">
                  <a:extLst>
                    <a:ext uri="{FF2B5EF4-FFF2-40B4-BE49-F238E27FC236}">
                      <a16:creationId xmlns:a16="http://schemas.microsoft.com/office/drawing/2014/main" id="{43BA1295-10F5-6414-036A-6714F1F6A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602" name="Rectangle 617">
                  <a:extLst>
                    <a:ext uri="{FF2B5EF4-FFF2-40B4-BE49-F238E27FC236}">
                      <a16:creationId xmlns:a16="http://schemas.microsoft.com/office/drawing/2014/main" id="{109B06D4-498F-4E55-A554-62F48DFFE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1" name="Group 620">
                <a:extLst>
                  <a:ext uri="{FF2B5EF4-FFF2-40B4-BE49-F238E27FC236}">
                    <a16:creationId xmlns:a16="http://schemas.microsoft.com/office/drawing/2014/main" id="{D7B94CED-4E68-C407-B9F2-0A30416AF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1903"/>
                <a:ext cx="302" cy="394"/>
                <a:chOff x="1438" y="1903"/>
                <a:chExt cx="302" cy="394"/>
              </a:xfrm>
            </p:grpSpPr>
            <p:sp>
              <p:nvSpPr>
                <p:cNvPr id="18599" name="Rectangle 497">
                  <a:extLst>
                    <a:ext uri="{FF2B5EF4-FFF2-40B4-BE49-F238E27FC236}">
                      <a16:creationId xmlns:a16="http://schemas.microsoft.com/office/drawing/2014/main" id="{798504B0-57C6-AD1F-C65F-ED5D4DE31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.2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600" name="Rectangle 619">
                  <a:extLst>
                    <a:ext uri="{FF2B5EF4-FFF2-40B4-BE49-F238E27FC236}">
                      <a16:creationId xmlns:a16="http://schemas.microsoft.com/office/drawing/2014/main" id="{EF7232EB-F841-8E3F-7B10-6B084F558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2" name="Group 622">
                <a:extLst>
                  <a:ext uri="{FF2B5EF4-FFF2-40B4-BE49-F238E27FC236}">
                    <a16:creationId xmlns:a16="http://schemas.microsoft.com/office/drawing/2014/main" id="{7FD8707D-C2FE-93E4-5A03-4758526BE1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1903"/>
                <a:ext cx="302" cy="394"/>
                <a:chOff x="1740" y="1903"/>
                <a:chExt cx="302" cy="394"/>
              </a:xfrm>
            </p:grpSpPr>
            <p:sp>
              <p:nvSpPr>
                <p:cNvPr id="18597" name="Rectangle 498">
                  <a:extLst>
                    <a:ext uri="{FF2B5EF4-FFF2-40B4-BE49-F238E27FC236}">
                      <a16:creationId xmlns:a16="http://schemas.microsoft.com/office/drawing/2014/main" id="{8755070E-282C-D749-634A-B330359FA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98" name="Rectangle 621">
                  <a:extLst>
                    <a:ext uri="{FF2B5EF4-FFF2-40B4-BE49-F238E27FC236}">
                      <a16:creationId xmlns:a16="http://schemas.microsoft.com/office/drawing/2014/main" id="{8FFC6BA0-0663-6D9B-D309-126C005D77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3" name="Group 624">
                <a:extLst>
                  <a:ext uri="{FF2B5EF4-FFF2-40B4-BE49-F238E27FC236}">
                    <a16:creationId xmlns:a16="http://schemas.microsoft.com/office/drawing/2014/main" id="{938F7A5D-B27D-F94A-2BFA-C25E175358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1903"/>
                <a:ext cx="302" cy="394"/>
                <a:chOff x="2042" y="1903"/>
                <a:chExt cx="302" cy="394"/>
              </a:xfrm>
            </p:grpSpPr>
            <p:sp>
              <p:nvSpPr>
                <p:cNvPr id="18595" name="Rectangle 499">
                  <a:extLst>
                    <a:ext uri="{FF2B5EF4-FFF2-40B4-BE49-F238E27FC236}">
                      <a16:creationId xmlns:a16="http://schemas.microsoft.com/office/drawing/2014/main" id="{82BBD8E5-3025-3568-6D6E-4E074B250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solidFill>
                        <a:srgbClr val="FF0000"/>
                      </a:solidFill>
                      <a:latin typeface="Times New Roman" charset="0"/>
                      <a:cs typeface="Times New Roman" charset="0"/>
                    </a:rPr>
                    <a:t>.2</a:t>
                  </a:r>
                  <a:endParaRPr lang="en-US" sz="1200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596" name="Rectangle 623">
                  <a:extLst>
                    <a:ext uri="{FF2B5EF4-FFF2-40B4-BE49-F238E27FC236}">
                      <a16:creationId xmlns:a16="http://schemas.microsoft.com/office/drawing/2014/main" id="{44546D23-3E90-07BD-CA6B-144038059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4" name="Group 626">
                <a:extLst>
                  <a:ext uri="{FF2B5EF4-FFF2-40B4-BE49-F238E27FC236}">
                    <a16:creationId xmlns:a16="http://schemas.microsoft.com/office/drawing/2014/main" id="{217EE852-1A3C-55EB-8627-5CC0140DCF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1903"/>
                <a:ext cx="302" cy="394"/>
                <a:chOff x="2344" y="1903"/>
                <a:chExt cx="302" cy="394"/>
              </a:xfrm>
            </p:grpSpPr>
            <p:sp>
              <p:nvSpPr>
                <p:cNvPr id="18593" name="Rectangle 500">
                  <a:extLst>
                    <a:ext uri="{FF2B5EF4-FFF2-40B4-BE49-F238E27FC236}">
                      <a16:creationId xmlns:a16="http://schemas.microsoft.com/office/drawing/2014/main" id="{5DD7DD41-6A18-1E2B-368F-D2BFF9C021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1903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94" name="Rectangle 625">
                  <a:extLst>
                    <a:ext uri="{FF2B5EF4-FFF2-40B4-BE49-F238E27FC236}">
                      <a16:creationId xmlns:a16="http://schemas.microsoft.com/office/drawing/2014/main" id="{C5967A87-E6D2-9F12-9BBB-1B06B6E76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1903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5" name="Group 628">
                <a:extLst>
                  <a:ext uri="{FF2B5EF4-FFF2-40B4-BE49-F238E27FC236}">
                    <a16:creationId xmlns:a16="http://schemas.microsoft.com/office/drawing/2014/main" id="{A230723E-ACC1-5B16-EB42-9BE2369503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297"/>
                <a:ext cx="272" cy="500"/>
                <a:chOff x="0" y="2297"/>
                <a:chExt cx="272" cy="500"/>
              </a:xfrm>
            </p:grpSpPr>
            <p:sp>
              <p:nvSpPr>
                <p:cNvPr id="18591" name="Rectangle 501">
                  <a:extLst>
                    <a:ext uri="{FF2B5EF4-FFF2-40B4-BE49-F238E27FC236}">
                      <a16:creationId xmlns:a16="http://schemas.microsoft.com/office/drawing/2014/main" id="{82FD18F2-B6A1-7A6B-5E8B-4F0F5E475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297"/>
                  <a:ext cx="18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92" name="Rectangle 627">
                  <a:extLst>
                    <a:ext uri="{FF2B5EF4-FFF2-40B4-BE49-F238E27FC236}">
                      <a16:creationId xmlns:a16="http://schemas.microsoft.com/office/drawing/2014/main" id="{E801ED3C-5B22-CE86-1641-27EC36608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97"/>
                  <a:ext cx="27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6" name="Group 630">
                <a:extLst>
                  <a:ext uri="{FF2B5EF4-FFF2-40B4-BE49-F238E27FC236}">
                    <a16:creationId xmlns:a16="http://schemas.microsoft.com/office/drawing/2014/main" id="{5A9568FC-02E4-5530-5916-5F8BF14A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2297"/>
                <a:ext cx="274" cy="500"/>
                <a:chOff x="272" y="2297"/>
                <a:chExt cx="274" cy="500"/>
              </a:xfrm>
            </p:grpSpPr>
            <p:sp>
              <p:nvSpPr>
                <p:cNvPr id="18589" name="Rectangle 502">
                  <a:extLst>
                    <a:ext uri="{FF2B5EF4-FFF2-40B4-BE49-F238E27FC236}">
                      <a16:creationId xmlns:a16="http://schemas.microsoft.com/office/drawing/2014/main" id="{9432A479-6144-7365-19C0-E9B81094C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2297"/>
                  <a:ext cx="188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90" name="Rectangle 629">
                  <a:extLst>
                    <a:ext uri="{FF2B5EF4-FFF2-40B4-BE49-F238E27FC236}">
                      <a16:creationId xmlns:a16="http://schemas.microsoft.com/office/drawing/2014/main" id="{0C7F604F-9B3C-28CA-6662-54AFE3E30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2297"/>
                  <a:ext cx="274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7" name="Group 632">
                <a:extLst>
                  <a:ext uri="{FF2B5EF4-FFF2-40B4-BE49-F238E27FC236}">
                    <a16:creationId xmlns:a16="http://schemas.microsoft.com/office/drawing/2014/main" id="{C1F2BD8D-4DA4-0F21-A34D-6BD215EBB7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2297"/>
                <a:ext cx="288" cy="500"/>
                <a:chOff x="546" y="2297"/>
                <a:chExt cx="288" cy="500"/>
              </a:xfrm>
            </p:grpSpPr>
            <p:sp>
              <p:nvSpPr>
                <p:cNvPr id="18587" name="Rectangle 503">
                  <a:extLst>
                    <a:ext uri="{FF2B5EF4-FFF2-40B4-BE49-F238E27FC236}">
                      <a16:creationId xmlns:a16="http://schemas.microsoft.com/office/drawing/2014/main" id="{6AB57BE6-9D81-0A49-C534-3782F7E51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2297"/>
                  <a:ext cx="20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 dirty="0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 dirty="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 dirty="0">
                    <a:latin typeface="Times New Roman" charset="0"/>
                  </a:endParaRPr>
                </a:p>
              </p:txBody>
            </p:sp>
            <p:sp>
              <p:nvSpPr>
                <p:cNvPr id="18588" name="Rectangle 631">
                  <a:extLst>
                    <a:ext uri="{FF2B5EF4-FFF2-40B4-BE49-F238E27FC236}">
                      <a16:creationId xmlns:a16="http://schemas.microsoft.com/office/drawing/2014/main" id="{AD642578-B578-105F-8D29-BE3C0F4DB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2297"/>
                  <a:ext cx="288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8" name="Group 634">
                <a:extLst>
                  <a:ext uri="{FF2B5EF4-FFF2-40B4-BE49-F238E27FC236}">
                    <a16:creationId xmlns:a16="http://schemas.microsoft.com/office/drawing/2014/main" id="{4AD9503C-318C-5DB8-E9EE-7E68DD8D2F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2297"/>
                <a:ext cx="302" cy="500"/>
                <a:chOff x="834" y="2297"/>
                <a:chExt cx="302" cy="500"/>
              </a:xfrm>
            </p:grpSpPr>
            <p:sp>
              <p:nvSpPr>
                <p:cNvPr id="18585" name="Rectangle 504">
                  <a:extLst>
                    <a:ext uri="{FF2B5EF4-FFF2-40B4-BE49-F238E27FC236}">
                      <a16:creationId xmlns:a16="http://schemas.microsoft.com/office/drawing/2014/main" id="{B982581C-7F47-7330-F515-175D1A94C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86" name="Rectangle 633">
                  <a:extLst>
                    <a:ext uri="{FF2B5EF4-FFF2-40B4-BE49-F238E27FC236}">
                      <a16:creationId xmlns:a16="http://schemas.microsoft.com/office/drawing/2014/main" id="{04E96E0B-56E2-11CB-0730-BB5F61347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89" name="Group 636">
                <a:extLst>
                  <a:ext uri="{FF2B5EF4-FFF2-40B4-BE49-F238E27FC236}">
                    <a16:creationId xmlns:a16="http://schemas.microsoft.com/office/drawing/2014/main" id="{E946B420-CE15-2ADA-14E8-1DA7569D1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2297"/>
                <a:ext cx="302" cy="500"/>
                <a:chOff x="1136" y="2297"/>
                <a:chExt cx="302" cy="500"/>
              </a:xfrm>
            </p:grpSpPr>
            <p:sp>
              <p:nvSpPr>
                <p:cNvPr id="18583" name="Rectangle 505">
                  <a:extLst>
                    <a:ext uri="{FF2B5EF4-FFF2-40B4-BE49-F238E27FC236}">
                      <a16:creationId xmlns:a16="http://schemas.microsoft.com/office/drawing/2014/main" id="{A80A18D8-056B-4C87-56C9-03CDD040A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84" name="Rectangle 635">
                  <a:extLst>
                    <a:ext uri="{FF2B5EF4-FFF2-40B4-BE49-F238E27FC236}">
                      <a16:creationId xmlns:a16="http://schemas.microsoft.com/office/drawing/2014/main" id="{7B406DA6-4D67-844A-321C-0A1A7EA43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0" name="Group 638">
                <a:extLst>
                  <a:ext uri="{FF2B5EF4-FFF2-40B4-BE49-F238E27FC236}">
                    <a16:creationId xmlns:a16="http://schemas.microsoft.com/office/drawing/2014/main" id="{5851CCD4-FDFC-07B3-4FFE-6598DE2126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2297"/>
                <a:ext cx="302" cy="500"/>
                <a:chOff x="1438" y="2297"/>
                <a:chExt cx="302" cy="500"/>
              </a:xfrm>
            </p:grpSpPr>
            <p:sp>
              <p:nvSpPr>
                <p:cNvPr id="18581" name="Rectangle 506">
                  <a:extLst>
                    <a:ext uri="{FF2B5EF4-FFF2-40B4-BE49-F238E27FC236}">
                      <a16:creationId xmlns:a16="http://schemas.microsoft.com/office/drawing/2014/main" id="{54AAF158-27F1-070A-C2CB-95A4FD13C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82" name="Rectangle 637">
                  <a:extLst>
                    <a:ext uri="{FF2B5EF4-FFF2-40B4-BE49-F238E27FC236}">
                      <a16:creationId xmlns:a16="http://schemas.microsoft.com/office/drawing/2014/main" id="{B6225559-B873-4379-5421-C3CF5F211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1" name="Group 640">
                <a:extLst>
                  <a:ext uri="{FF2B5EF4-FFF2-40B4-BE49-F238E27FC236}">
                    <a16:creationId xmlns:a16="http://schemas.microsoft.com/office/drawing/2014/main" id="{5317F1E7-092D-E11A-38AE-26703DC881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2297"/>
                <a:ext cx="302" cy="500"/>
                <a:chOff x="1740" y="2297"/>
                <a:chExt cx="302" cy="500"/>
              </a:xfrm>
            </p:grpSpPr>
            <p:sp>
              <p:nvSpPr>
                <p:cNvPr id="18579" name="Rectangle 507">
                  <a:extLst>
                    <a:ext uri="{FF2B5EF4-FFF2-40B4-BE49-F238E27FC236}">
                      <a16:creationId xmlns:a16="http://schemas.microsoft.com/office/drawing/2014/main" id="{A7EE1845-E1A0-2733-57EA-1A7469C28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80" name="Rectangle 639">
                  <a:extLst>
                    <a:ext uri="{FF2B5EF4-FFF2-40B4-BE49-F238E27FC236}">
                      <a16:creationId xmlns:a16="http://schemas.microsoft.com/office/drawing/2014/main" id="{6CEB7190-232C-FE9A-DB3E-AF2EA9C6D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2" name="Group 642">
                <a:extLst>
                  <a:ext uri="{FF2B5EF4-FFF2-40B4-BE49-F238E27FC236}">
                    <a16:creationId xmlns:a16="http://schemas.microsoft.com/office/drawing/2014/main" id="{32A62D29-1971-16CE-BA58-534E0B000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2297"/>
                <a:ext cx="302" cy="500"/>
                <a:chOff x="2042" y="2297"/>
                <a:chExt cx="302" cy="500"/>
              </a:xfrm>
            </p:grpSpPr>
            <p:sp>
              <p:nvSpPr>
                <p:cNvPr id="18577" name="Rectangle 508">
                  <a:extLst>
                    <a:ext uri="{FF2B5EF4-FFF2-40B4-BE49-F238E27FC236}">
                      <a16:creationId xmlns:a16="http://schemas.microsoft.com/office/drawing/2014/main" id="{F5AEE6D0-CBB9-BB61-D235-1DEE93899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78" name="Rectangle 641">
                  <a:extLst>
                    <a:ext uri="{FF2B5EF4-FFF2-40B4-BE49-F238E27FC236}">
                      <a16:creationId xmlns:a16="http://schemas.microsoft.com/office/drawing/2014/main" id="{E12C96CC-9A7B-91CB-C91D-767FC5C13B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3" name="Group 644">
                <a:extLst>
                  <a:ext uri="{FF2B5EF4-FFF2-40B4-BE49-F238E27FC236}">
                    <a16:creationId xmlns:a16="http://schemas.microsoft.com/office/drawing/2014/main" id="{A9903B70-B795-C903-C85D-3AEC11581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2297"/>
                <a:ext cx="302" cy="500"/>
                <a:chOff x="2344" y="2297"/>
                <a:chExt cx="302" cy="500"/>
              </a:xfrm>
            </p:grpSpPr>
            <p:sp>
              <p:nvSpPr>
                <p:cNvPr id="18575" name="Rectangle 509">
                  <a:extLst>
                    <a:ext uri="{FF2B5EF4-FFF2-40B4-BE49-F238E27FC236}">
                      <a16:creationId xmlns:a16="http://schemas.microsoft.com/office/drawing/2014/main" id="{FE4A52C4-9064-F313-773E-D36616BF8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2297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76" name="Rectangle 643">
                  <a:extLst>
                    <a:ext uri="{FF2B5EF4-FFF2-40B4-BE49-F238E27FC236}">
                      <a16:creationId xmlns:a16="http://schemas.microsoft.com/office/drawing/2014/main" id="{739B2340-7BBA-CA25-03D9-A0B8D7308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2297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4" name="Group 646">
                <a:extLst>
                  <a:ext uri="{FF2B5EF4-FFF2-40B4-BE49-F238E27FC236}">
                    <a16:creationId xmlns:a16="http://schemas.microsoft.com/office/drawing/2014/main" id="{3939559C-130D-2B0E-86FB-743FC9A26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797"/>
                <a:ext cx="272" cy="394"/>
                <a:chOff x="0" y="2797"/>
                <a:chExt cx="272" cy="394"/>
              </a:xfrm>
            </p:grpSpPr>
            <p:sp>
              <p:nvSpPr>
                <p:cNvPr id="18573" name="Rectangle 510">
                  <a:extLst>
                    <a:ext uri="{FF2B5EF4-FFF2-40B4-BE49-F238E27FC236}">
                      <a16:creationId xmlns:a16="http://schemas.microsoft.com/office/drawing/2014/main" id="{213D6B77-6CA0-2877-63C9-D84D391DF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797"/>
                  <a:ext cx="18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6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74" name="Rectangle 645">
                  <a:extLst>
                    <a:ext uri="{FF2B5EF4-FFF2-40B4-BE49-F238E27FC236}">
                      <a16:creationId xmlns:a16="http://schemas.microsoft.com/office/drawing/2014/main" id="{23C944A3-E987-456E-A543-E3767C418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797"/>
                  <a:ext cx="27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5" name="Group 648">
                <a:extLst>
                  <a:ext uri="{FF2B5EF4-FFF2-40B4-BE49-F238E27FC236}">
                    <a16:creationId xmlns:a16="http://schemas.microsoft.com/office/drawing/2014/main" id="{628593E5-90D7-7530-9B46-E94052E4A8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2797"/>
                <a:ext cx="274" cy="394"/>
                <a:chOff x="272" y="2797"/>
                <a:chExt cx="274" cy="394"/>
              </a:xfrm>
            </p:grpSpPr>
            <p:sp>
              <p:nvSpPr>
                <p:cNvPr id="18571" name="Rectangle 511">
                  <a:extLst>
                    <a:ext uri="{FF2B5EF4-FFF2-40B4-BE49-F238E27FC236}">
                      <a16:creationId xmlns:a16="http://schemas.microsoft.com/office/drawing/2014/main" id="{E6A59E01-ED2E-D2BC-344B-DA85EED94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2797"/>
                  <a:ext cx="188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72" name="Rectangle 647">
                  <a:extLst>
                    <a:ext uri="{FF2B5EF4-FFF2-40B4-BE49-F238E27FC236}">
                      <a16:creationId xmlns:a16="http://schemas.microsoft.com/office/drawing/2014/main" id="{DF894016-F506-0A54-BFF0-50E7117BD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2797"/>
                  <a:ext cx="274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6" name="Group 650">
                <a:extLst>
                  <a:ext uri="{FF2B5EF4-FFF2-40B4-BE49-F238E27FC236}">
                    <a16:creationId xmlns:a16="http://schemas.microsoft.com/office/drawing/2014/main" id="{B34EE455-FF01-4855-41B6-80EE78D1C6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2797"/>
                <a:ext cx="288" cy="394"/>
                <a:chOff x="546" y="2797"/>
                <a:chExt cx="288" cy="394"/>
              </a:xfrm>
            </p:grpSpPr>
            <p:sp>
              <p:nvSpPr>
                <p:cNvPr id="18569" name="Rectangle 512">
                  <a:extLst>
                    <a:ext uri="{FF2B5EF4-FFF2-40B4-BE49-F238E27FC236}">
                      <a16:creationId xmlns:a16="http://schemas.microsoft.com/office/drawing/2014/main" id="{5CB674FE-9DF1-0FA5-2295-73DC8D24F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2797"/>
                  <a:ext cx="202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70" name="Rectangle 649">
                  <a:extLst>
                    <a:ext uri="{FF2B5EF4-FFF2-40B4-BE49-F238E27FC236}">
                      <a16:creationId xmlns:a16="http://schemas.microsoft.com/office/drawing/2014/main" id="{04B0D82D-173F-08A5-4A90-3826DA5EC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2797"/>
                  <a:ext cx="288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7" name="Group 652">
                <a:extLst>
                  <a:ext uri="{FF2B5EF4-FFF2-40B4-BE49-F238E27FC236}">
                    <a16:creationId xmlns:a16="http://schemas.microsoft.com/office/drawing/2014/main" id="{7AB9C209-49BD-6131-4AA1-67E0C9F364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2797"/>
                <a:ext cx="302" cy="394"/>
                <a:chOff x="834" y="2797"/>
                <a:chExt cx="302" cy="394"/>
              </a:xfrm>
            </p:grpSpPr>
            <p:sp>
              <p:nvSpPr>
                <p:cNvPr id="18567" name="Rectangle 513">
                  <a:extLst>
                    <a:ext uri="{FF2B5EF4-FFF2-40B4-BE49-F238E27FC236}">
                      <a16:creationId xmlns:a16="http://schemas.microsoft.com/office/drawing/2014/main" id="{8212B8A4-F645-4C3A-13BD-5B1DB97BB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68" name="Rectangle 651">
                  <a:extLst>
                    <a:ext uri="{FF2B5EF4-FFF2-40B4-BE49-F238E27FC236}">
                      <a16:creationId xmlns:a16="http://schemas.microsoft.com/office/drawing/2014/main" id="{CB4783DA-A994-5E4C-8931-24CC5BD1A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8" name="Group 654">
                <a:extLst>
                  <a:ext uri="{FF2B5EF4-FFF2-40B4-BE49-F238E27FC236}">
                    <a16:creationId xmlns:a16="http://schemas.microsoft.com/office/drawing/2014/main" id="{271B783D-2FA9-07D9-36C6-C7618826D4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2797"/>
                <a:ext cx="302" cy="394"/>
                <a:chOff x="1136" y="2797"/>
                <a:chExt cx="302" cy="394"/>
              </a:xfrm>
            </p:grpSpPr>
            <p:sp>
              <p:nvSpPr>
                <p:cNvPr id="18565" name="Rectangle 514">
                  <a:extLst>
                    <a:ext uri="{FF2B5EF4-FFF2-40B4-BE49-F238E27FC236}">
                      <a16:creationId xmlns:a16="http://schemas.microsoft.com/office/drawing/2014/main" id="{1B50EE06-FCCA-3855-B244-2A5E0D118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66" name="Rectangle 653">
                  <a:extLst>
                    <a:ext uri="{FF2B5EF4-FFF2-40B4-BE49-F238E27FC236}">
                      <a16:creationId xmlns:a16="http://schemas.microsoft.com/office/drawing/2014/main" id="{67775FA4-470D-D306-9A62-5BA4EFE95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499" name="Group 656">
                <a:extLst>
                  <a:ext uri="{FF2B5EF4-FFF2-40B4-BE49-F238E27FC236}">
                    <a16:creationId xmlns:a16="http://schemas.microsoft.com/office/drawing/2014/main" id="{B03A7527-3595-E8D3-8E4F-786C46A16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2797"/>
                <a:ext cx="302" cy="394"/>
                <a:chOff x="1438" y="2797"/>
                <a:chExt cx="302" cy="394"/>
              </a:xfrm>
            </p:grpSpPr>
            <p:sp>
              <p:nvSpPr>
                <p:cNvPr id="18563" name="Rectangle 515">
                  <a:extLst>
                    <a:ext uri="{FF2B5EF4-FFF2-40B4-BE49-F238E27FC236}">
                      <a16:creationId xmlns:a16="http://schemas.microsoft.com/office/drawing/2014/main" id="{CDC06621-E010-7B8D-6F50-89A952B766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64" name="Rectangle 655">
                  <a:extLst>
                    <a:ext uri="{FF2B5EF4-FFF2-40B4-BE49-F238E27FC236}">
                      <a16:creationId xmlns:a16="http://schemas.microsoft.com/office/drawing/2014/main" id="{7D1230F7-BC9B-A2E9-D0F8-4D800036F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0" name="Group 658">
                <a:extLst>
                  <a:ext uri="{FF2B5EF4-FFF2-40B4-BE49-F238E27FC236}">
                    <a16:creationId xmlns:a16="http://schemas.microsoft.com/office/drawing/2014/main" id="{7ACF3B8E-2843-4FC2-E81F-C10FC8FAD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2797"/>
                <a:ext cx="302" cy="394"/>
                <a:chOff x="1740" y="2797"/>
                <a:chExt cx="302" cy="394"/>
              </a:xfrm>
            </p:grpSpPr>
            <p:sp>
              <p:nvSpPr>
                <p:cNvPr id="18561" name="Rectangle 516">
                  <a:extLst>
                    <a:ext uri="{FF2B5EF4-FFF2-40B4-BE49-F238E27FC236}">
                      <a16:creationId xmlns:a16="http://schemas.microsoft.com/office/drawing/2014/main" id="{033B5F76-161A-C37A-AF3B-C6414CC7C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62" name="Rectangle 657">
                  <a:extLst>
                    <a:ext uri="{FF2B5EF4-FFF2-40B4-BE49-F238E27FC236}">
                      <a16:creationId xmlns:a16="http://schemas.microsoft.com/office/drawing/2014/main" id="{270E2F24-9EDE-8BE0-86FA-2591275972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1" name="Group 660">
                <a:extLst>
                  <a:ext uri="{FF2B5EF4-FFF2-40B4-BE49-F238E27FC236}">
                    <a16:creationId xmlns:a16="http://schemas.microsoft.com/office/drawing/2014/main" id="{B2D6D546-0535-C3E6-95BC-1C77FC75AF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2797"/>
                <a:ext cx="302" cy="394"/>
                <a:chOff x="2042" y="2797"/>
                <a:chExt cx="302" cy="394"/>
              </a:xfrm>
            </p:grpSpPr>
            <p:sp>
              <p:nvSpPr>
                <p:cNvPr id="18559" name="Rectangle 517">
                  <a:extLst>
                    <a:ext uri="{FF2B5EF4-FFF2-40B4-BE49-F238E27FC236}">
                      <a16:creationId xmlns:a16="http://schemas.microsoft.com/office/drawing/2014/main" id="{844E0FAC-210F-3296-ED37-CC67403CE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60" name="Rectangle 659">
                  <a:extLst>
                    <a:ext uri="{FF2B5EF4-FFF2-40B4-BE49-F238E27FC236}">
                      <a16:creationId xmlns:a16="http://schemas.microsoft.com/office/drawing/2014/main" id="{93FABF1A-0D90-3C6F-4B50-932A4673E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2" name="Group 662">
                <a:extLst>
                  <a:ext uri="{FF2B5EF4-FFF2-40B4-BE49-F238E27FC236}">
                    <a16:creationId xmlns:a16="http://schemas.microsoft.com/office/drawing/2014/main" id="{8B2BFE97-B1E3-23BB-0BD1-842F63D93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2797"/>
                <a:ext cx="302" cy="394"/>
                <a:chOff x="2344" y="2797"/>
                <a:chExt cx="302" cy="394"/>
              </a:xfrm>
            </p:grpSpPr>
            <p:sp>
              <p:nvSpPr>
                <p:cNvPr id="18557" name="Rectangle 518">
                  <a:extLst>
                    <a:ext uri="{FF2B5EF4-FFF2-40B4-BE49-F238E27FC236}">
                      <a16:creationId xmlns:a16="http://schemas.microsoft.com/office/drawing/2014/main" id="{10C89F09-1816-469E-881D-488BACB0A4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2797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58" name="Rectangle 661">
                  <a:extLst>
                    <a:ext uri="{FF2B5EF4-FFF2-40B4-BE49-F238E27FC236}">
                      <a16:creationId xmlns:a16="http://schemas.microsoft.com/office/drawing/2014/main" id="{073295B7-0815-F065-6FF4-D9C89E83F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2797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3" name="Group 664">
                <a:extLst>
                  <a:ext uri="{FF2B5EF4-FFF2-40B4-BE49-F238E27FC236}">
                    <a16:creationId xmlns:a16="http://schemas.microsoft.com/office/drawing/2014/main" id="{C16FC8C1-55A1-45A7-0C74-B3CE58BC7D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191"/>
                <a:ext cx="272" cy="500"/>
                <a:chOff x="0" y="3191"/>
                <a:chExt cx="272" cy="500"/>
              </a:xfrm>
            </p:grpSpPr>
            <p:sp>
              <p:nvSpPr>
                <p:cNvPr id="18555" name="Rectangle 519">
                  <a:extLst>
                    <a:ext uri="{FF2B5EF4-FFF2-40B4-BE49-F238E27FC236}">
                      <a16:creationId xmlns:a16="http://schemas.microsoft.com/office/drawing/2014/main" id="{AEC7F2F2-8DE1-9623-7514-D2D406DDC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191"/>
                  <a:ext cx="18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7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56" name="Rectangle 663">
                  <a:extLst>
                    <a:ext uri="{FF2B5EF4-FFF2-40B4-BE49-F238E27FC236}">
                      <a16:creationId xmlns:a16="http://schemas.microsoft.com/office/drawing/2014/main" id="{869BF541-DB6F-B0C8-9E25-B3FAB4E7B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191"/>
                  <a:ext cx="27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4" name="Group 666">
                <a:extLst>
                  <a:ext uri="{FF2B5EF4-FFF2-40B4-BE49-F238E27FC236}">
                    <a16:creationId xmlns:a16="http://schemas.microsoft.com/office/drawing/2014/main" id="{150F7300-2AE0-319F-931C-DCE2F5E0C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3191"/>
                <a:ext cx="274" cy="500"/>
                <a:chOff x="272" y="3191"/>
                <a:chExt cx="274" cy="500"/>
              </a:xfrm>
            </p:grpSpPr>
            <p:sp>
              <p:nvSpPr>
                <p:cNvPr id="18553" name="Rectangle 520">
                  <a:extLst>
                    <a:ext uri="{FF2B5EF4-FFF2-40B4-BE49-F238E27FC236}">
                      <a16:creationId xmlns:a16="http://schemas.microsoft.com/office/drawing/2014/main" id="{FF34AF0F-B619-0D38-4501-DFF800D5C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3191"/>
                  <a:ext cx="188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54" name="Rectangle 665">
                  <a:extLst>
                    <a:ext uri="{FF2B5EF4-FFF2-40B4-BE49-F238E27FC236}">
                      <a16:creationId xmlns:a16="http://schemas.microsoft.com/office/drawing/2014/main" id="{7B09F47A-A1B1-0253-39CD-B16687EE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3191"/>
                  <a:ext cx="274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5" name="Group 668">
                <a:extLst>
                  <a:ext uri="{FF2B5EF4-FFF2-40B4-BE49-F238E27FC236}">
                    <a16:creationId xmlns:a16="http://schemas.microsoft.com/office/drawing/2014/main" id="{9D7ABA39-AB3A-E272-C2BC-C24D5E46D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3191"/>
                <a:ext cx="288" cy="500"/>
                <a:chOff x="546" y="3191"/>
                <a:chExt cx="288" cy="500"/>
              </a:xfrm>
            </p:grpSpPr>
            <p:sp>
              <p:nvSpPr>
                <p:cNvPr id="18551" name="Rectangle 521">
                  <a:extLst>
                    <a:ext uri="{FF2B5EF4-FFF2-40B4-BE49-F238E27FC236}">
                      <a16:creationId xmlns:a16="http://schemas.microsoft.com/office/drawing/2014/main" id="{E6C41165-F247-F9A9-1A5B-A0B62030C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3191"/>
                  <a:ext cx="20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52" name="Rectangle 667">
                  <a:extLst>
                    <a:ext uri="{FF2B5EF4-FFF2-40B4-BE49-F238E27FC236}">
                      <a16:creationId xmlns:a16="http://schemas.microsoft.com/office/drawing/2014/main" id="{54771CC7-01B7-0FDA-E29E-D183D3BD1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3191"/>
                  <a:ext cx="288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6" name="Group 670">
                <a:extLst>
                  <a:ext uri="{FF2B5EF4-FFF2-40B4-BE49-F238E27FC236}">
                    <a16:creationId xmlns:a16="http://schemas.microsoft.com/office/drawing/2014/main" id="{8663168C-B2ED-5E1B-D67E-B0E6B50158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3191"/>
                <a:ext cx="302" cy="500"/>
                <a:chOff x="834" y="3191"/>
                <a:chExt cx="302" cy="500"/>
              </a:xfrm>
            </p:grpSpPr>
            <p:sp>
              <p:nvSpPr>
                <p:cNvPr id="18549" name="Rectangle 522">
                  <a:extLst>
                    <a:ext uri="{FF2B5EF4-FFF2-40B4-BE49-F238E27FC236}">
                      <a16:creationId xmlns:a16="http://schemas.microsoft.com/office/drawing/2014/main" id="{B389AF2C-4F2B-6471-DEC5-F93B29F07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50" name="Rectangle 669">
                  <a:extLst>
                    <a:ext uri="{FF2B5EF4-FFF2-40B4-BE49-F238E27FC236}">
                      <a16:creationId xmlns:a16="http://schemas.microsoft.com/office/drawing/2014/main" id="{B18851AE-F732-D30C-6801-77160350B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7" name="Group 672">
                <a:extLst>
                  <a:ext uri="{FF2B5EF4-FFF2-40B4-BE49-F238E27FC236}">
                    <a16:creationId xmlns:a16="http://schemas.microsoft.com/office/drawing/2014/main" id="{0DC7F5C7-11D5-B890-BB8F-C31C918CAE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3191"/>
                <a:ext cx="302" cy="500"/>
                <a:chOff x="1136" y="3191"/>
                <a:chExt cx="302" cy="500"/>
              </a:xfrm>
            </p:grpSpPr>
            <p:sp>
              <p:nvSpPr>
                <p:cNvPr id="18547" name="Rectangle 523">
                  <a:extLst>
                    <a:ext uri="{FF2B5EF4-FFF2-40B4-BE49-F238E27FC236}">
                      <a16:creationId xmlns:a16="http://schemas.microsoft.com/office/drawing/2014/main" id="{CA5A08A8-699B-E1A8-B60B-EC64BD76A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48" name="Rectangle 671">
                  <a:extLst>
                    <a:ext uri="{FF2B5EF4-FFF2-40B4-BE49-F238E27FC236}">
                      <a16:creationId xmlns:a16="http://schemas.microsoft.com/office/drawing/2014/main" id="{10047610-5D5A-DCDA-966D-FFEBD8E87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8" name="Group 674">
                <a:extLst>
                  <a:ext uri="{FF2B5EF4-FFF2-40B4-BE49-F238E27FC236}">
                    <a16:creationId xmlns:a16="http://schemas.microsoft.com/office/drawing/2014/main" id="{241A75CF-205E-303F-727C-CA0E2F36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3191"/>
                <a:ext cx="302" cy="500"/>
                <a:chOff x="1438" y="3191"/>
                <a:chExt cx="302" cy="500"/>
              </a:xfrm>
            </p:grpSpPr>
            <p:sp>
              <p:nvSpPr>
                <p:cNvPr id="18545" name="Rectangle 524">
                  <a:extLst>
                    <a:ext uri="{FF2B5EF4-FFF2-40B4-BE49-F238E27FC236}">
                      <a16:creationId xmlns:a16="http://schemas.microsoft.com/office/drawing/2014/main" id="{D9E5AFAB-8296-DFE4-AE2B-7A1BC5634D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46" name="Rectangle 673">
                  <a:extLst>
                    <a:ext uri="{FF2B5EF4-FFF2-40B4-BE49-F238E27FC236}">
                      <a16:creationId xmlns:a16="http://schemas.microsoft.com/office/drawing/2014/main" id="{FA5B85FD-6285-9848-A6FD-C3EB037D4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09" name="Group 676">
                <a:extLst>
                  <a:ext uri="{FF2B5EF4-FFF2-40B4-BE49-F238E27FC236}">
                    <a16:creationId xmlns:a16="http://schemas.microsoft.com/office/drawing/2014/main" id="{1226BBBE-ED0E-ECE2-657C-D99A8876C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3191"/>
                <a:ext cx="302" cy="500"/>
                <a:chOff x="1740" y="3191"/>
                <a:chExt cx="302" cy="500"/>
              </a:xfrm>
            </p:grpSpPr>
            <p:sp>
              <p:nvSpPr>
                <p:cNvPr id="18543" name="Rectangle 525">
                  <a:extLst>
                    <a:ext uri="{FF2B5EF4-FFF2-40B4-BE49-F238E27FC236}">
                      <a16:creationId xmlns:a16="http://schemas.microsoft.com/office/drawing/2014/main" id="{4348DCE6-F83B-B685-CDF0-3243FE845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44" name="Rectangle 675">
                  <a:extLst>
                    <a:ext uri="{FF2B5EF4-FFF2-40B4-BE49-F238E27FC236}">
                      <a16:creationId xmlns:a16="http://schemas.microsoft.com/office/drawing/2014/main" id="{D06B4B0C-1C4F-D3A5-8D17-700AC07FE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0" name="Group 678">
                <a:extLst>
                  <a:ext uri="{FF2B5EF4-FFF2-40B4-BE49-F238E27FC236}">
                    <a16:creationId xmlns:a16="http://schemas.microsoft.com/office/drawing/2014/main" id="{0853C653-85F2-F81C-4DD7-63D77632F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3191"/>
                <a:ext cx="302" cy="500"/>
                <a:chOff x="2042" y="3191"/>
                <a:chExt cx="302" cy="500"/>
              </a:xfrm>
            </p:grpSpPr>
            <p:sp>
              <p:nvSpPr>
                <p:cNvPr id="18541" name="Rectangle 526">
                  <a:extLst>
                    <a:ext uri="{FF2B5EF4-FFF2-40B4-BE49-F238E27FC236}">
                      <a16:creationId xmlns:a16="http://schemas.microsoft.com/office/drawing/2014/main" id="{E9FA015B-65DF-7656-F436-6B81451745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42" name="Rectangle 677">
                  <a:extLst>
                    <a:ext uri="{FF2B5EF4-FFF2-40B4-BE49-F238E27FC236}">
                      <a16:creationId xmlns:a16="http://schemas.microsoft.com/office/drawing/2014/main" id="{A401380A-E46A-DEDC-0166-D10EC8599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1" name="Group 680">
                <a:extLst>
                  <a:ext uri="{FF2B5EF4-FFF2-40B4-BE49-F238E27FC236}">
                    <a16:creationId xmlns:a16="http://schemas.microsoft.com/office/drawing/2014/main" id="{0F52D6A0-640E-1F64-3AB2-921122D008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3191"/>
                <a:ext cx="302" cy="500"/>
                <a:chOff x="2344" y="3191"/>
                <a:chExt cx="302" cy="500"/>
              </a:xfrm>
            </p:grpSpPr>
            <p:sp>
              <p:nvSpPr>
                <p:cNvPr id="18539" name="Rectangle 527">
                  <a:extLst>
                    <a:ext uri="{FF2B5EF4-FFF2-40B4-BE49-F238E27FC236}">
                      <a16:creationId xmlns:a16="http://schemas.microsoft.com/office/drawing/2014/main" id="{3B3A02AB-FF37-77EB-397B-90E1FF1FD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3191"/>
                  <a:ext cx="216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.33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40" name="Rectangle 679">
                  <a:extLst>
                    <a:ext uri="{FF2B5EF4-FFF2-40B4-BE49-F238E27FC236}">
                      <a16:creationId xmlns:a16="http://schemas.microsoft.com/office/drawing/2014/main" id="{BA5E14A8-8BCF-6399-E823-732270243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3191"/>
                  <a:ext cx="302" cy="50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2" name="Group 682">
                <a:extLst>
                  <a:ext uri="{FF2B5EF4-FFF2-40B4-BE49-F238E27FC236}">
                    <a16:creationId xmlns:a16="http://schemas.microsoft.com/office/drawing/2014/main" id="{52BBD627-B907-3992-A66F-71D92B7834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691"/>
                <a:ext cx="272" cy="394"/>
                <a:chOff x="0" y="3691"/>
                <a:chExt cx="272" cy="394"/>
              </a:xfrm>
            </p:grpSpPr>
            <p:sp>
              <p:nvSpPr>
                <p:cNvPr id="18537" name="Rectangle 528">
                  <a:extLst>
                    <a:ext uri="{FF2B5EF4-FFF2-40B4-BE49-F238E27FC236}">
                      <a16:creationId xmlns:a16="http://schemas.microsoft.com/office/drawing/2014/main" id="{E87B77D2-6F41-E719-B914-5A7C634D4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691"/>
                  <a:ext cx="18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8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38" name="Rectangle 681">
                  <a:extLst>
                    <a:ext uri="{FF2B5EF4-FFF2-40B4-BE49-F238E27FC236}">
                      <a16:creationId xmlns:a16="http://schemas.microsoft.com/office/drawing/2014/main" id="{2B65F563-9BD1-ACCB-71D5-12F134F53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691"/>
                  <a:ext cx="27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3" name="Group 684">
                <a:extLst>
                  <a:ext uri="{FF2B5EF4-FFF2-40B4-BE49-F238E27FC236}">
                    <a16:creationId xmlns:a16="http://schemas.microsoft.com/office/drawing/2014/main" id="{CACFA33C-A51A-39C4-2DDD-37C0AF119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" y="3691"/>
                <a:ext cx="274" cy="394"/>
                <a:chOff x="272" y="3691"/>
                <a:chExt cx="274" cy="394"/>
              </a:xfrm>
            </p:grpSpPr>
            <p:sp>
              <p:nvSpPr>
                <p:cNvPr id="18535" name="Rectangle 529">
                  <a:extLst>
                    <a:ext uri="{FF2B5EF4-FFF2-40B4-BE49-F238E27FC236}">
                      <a16:creationId xmlns:a16="http://schemas.microsoft.com/office/drawing/2014/main" id="{B9B2E1EF-A72C-4F49-C00A-D7125CEBC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" y="3691"/>
                  <a:ext cx="188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36" name="Rectangle 683">
                  <a:extLst>
                    <a:ext uri="{FF2B5EF4-FFF2-40B4-BE49-F238E27FC236}">
                      <a16:creationId xmlns:a16="http://schemas.microsoft.com/office/drawing/2014/main" id="{6B029061-3FAA-9476-2692-FA4DF1E86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" y="3691"/>
                  <a:ext cx="274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4" name="Group 686">
                <a:extLst>
                  <a:ext uri="{FF2B5EF4-FFF2-40B4-BE49-F238E27FC236}">
                    <a16:creationId xmlns:a16="http://schemas.microsoft.com/office/drawing/2014/main" id="{907895E9-EB96-7C72-C47E-BE687A7B82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6" y="3691"/>
                <a:ext cx="288" cy="394"/>
                <a:chOff x="546" y="3691"/>
                <a:chExt cx="288" cy="394"/>
              </a:xfrm>
            </p:grpSpPr>
            <p:sp>
              <p:nvSpPr>
                <p:cNvPr id="18533" name="Rectangle 530">
                  <a:extLst>
                    <a:ext uri="{FF2B5EF4-FFF2-40B4-BE49-F238E27FC236}">
                      <a16:creationId xmlns:a16="http://schemas.microsoft.com/office/drawing/2014/main" id="{354EFED4-4609-2D2F-D6D3-CD7388134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9" y="3691"/>
                  <a:ext cx="202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34" name="Rectangle 685">
                  <a:extLst>
                    <a:ext uri="{FF2B5EF4-FFF2-40B4-BE49-F238E27FC236}">
                      <a16:creationId xmlns:a16="http://schemas.microsoft.com/office/drawing/2014/main" id="{10244548-D97B-80F4-7CD9-27B50C2AB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3691"/>
                  <a:ext cx="288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5" name="Group 688">
                <a:extLst>
                  <a:ext uri="{FF2B5EF4-FFF2-40B4-BE49-F238E27FC236}">
                    <a16:creationId xmlns:a16="http://schemas.microsoft.com/office/drawing/2014/main" id="{E2794F9E-689E-3DED-5237-074505D341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3691"/>
                <a:ext cx="302" cy="394"/>
                <a:chOff x="834" y="3691"/>
                <a:chExt cx="302" cy="394"/>
              </a:xfrm>
            </p:grpSpPr>
            <p:sp>
              <p:nvSpPr>
                <p:cNvPr id="18531" name="Rectangle 531">
                  <a:extLst>
                    <a:ext uri="{FF2B5EF4-FFF2-40B4-BE49-F238E27FC236}">
                      <a16:creationId xmlns:a16="http://schemas.microsoft.com/office/drawing/2014/main" id="{DD645482-C9D2-E200-935E-794E67E93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32" name="Rectangle 687">
                  <a:extLst>
                    <a:ext uri="{FF2B5EF4-FFF2-40B4-BE49-F238E27FC236}">
                      <a16:creationId xmlns:a16="http://schemas.microsoft.com/office/drawing/2014/main" id="{42D5D66F-47DF-414C-0349-DD5016CC7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4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6" name="Group 690">
                <a:extLst>
                  <a:ext uri="{FF2B5EF4-FFF2-40B4-BE49-F238E27FC236}">
                    <a16:creationId xmlns:a16="http://schemas.microsoft.com/office/drawing/2014/main" id="{067A26A2-A9F1-6CEB-80D8-8FB5C7ABD4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3691"/>
                <a:ext cx="302" cy="394"/>
                <a:chOff x="1136" y="3691"/>
                <a:chExt cx="302" cy="394"/>
              </a:xfrm>
            </p:grpSpPr>
            <p:sp>
              <p:nvSpPr>
                <p:cNvPr id="18529" name="Rectangle 532">
                  <a:extLst>
                    <a:ext uri="{FF2B5EF4-FFF2-40B4-BE49-F238E27FC236}">
                      <a16:creationId xmlns:a16="http://schemas.microsoft.com/office/drawing/2014/main" id="{2666B717-9994-F114-3E43-C2537DB54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30" name="Rectangle 689">
                  <a:extLst>
                    <a:ext uri="{FF2B5EF4-FFF2-40B4-BE49-F238E27FC236}">
                      <a16:creationId xmlns:a16="http://schemas.microsoft.com/office/drawing/2014/main" id="{89F714FD-706A-FE92-BC0E-97EC6EE92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6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7" name="Group 692">
                <a:extLst>
                  <a:ext uri="{FF2B5EF4-FFF2-40B4-BE49-F238E27FC236}">
                    <a16:creationId xmlns:a16="http://schemas.microsoft.com/office/drawing/2014/main" id="{F5657C91-6819-9D84-3946-C3349D3A69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8" y="3691"/>
                <a:ext cx="302" cy="394"/>
                <a:chOff x="1438" y="3691"/>
                <a:chExt cx="302" cy="394"/>
              </a:xfrm>
            </p:grpSpPr>
            <p:sp>
              <p:nvSpPr>
                <p:cNvPr id="18527" name="Rectangle 533">
                  <a:extLst>
                    <a:ext uri="{FF2B5EF4-FFF2-40B4-BE49-F238E27FC236}">
                      <a16:creationId xmlns:a16="http://schemas.microsoft.com/office/drawing/2014/main" id="{EF550C06-9000-DC81-6F81-3AC6074B8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28" name="Rectangle 691">
                  <a:extLst>
                    <a:ext uri="{FF2B5EF4-FFF2-40B4-BE49-F238E27FC236}">
                      <a16:creationId xmlns:a16="http://schemas.microsoft.com/office/drawing/2014/main" id="{2CD86502-78B3-778D-309C-F4A10247D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8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8" name="Group 694">
                <a:extLst>
                  <a:ext uri="{FF2B5EF4-FFF2-40B4-BE49-F238E27FC236}">
                    <a16:creationId xmlns:a16="http://schemas.microsoft.com/office/drawing/2014/main" id="{C3361D0D-1CF2-CC28-2515-9942374D03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0" y="3691"/>
                <a:ext cx="302" cy="394"/>
                <a:chOff x="1740" y="3691"/>
                <a:chExt cx="302" cy="394"/>
              </a:xfrm>
            </p:grpSpPr>
            <p:sp>
              <p:nvSpPr>
                <p:cNvPr id="18525" name="Rectangle 534">
                  <a:extLst>
                    <a:ext uri="{FF2B5EF4-FFF2-40B4-BE49-F238E27FC236}">
                      <a16:creationId xmlns:a16="http://schemas.microsoft.com/office/drawing/2014/main" id="{4C182D92-681F-6696-D27F-32BC1D2E0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3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26" name="Rectangle 693">
                  <a:extLst>
                    <a:ext uri="{FF2B5EF4-FFF2-40B4-BE49-F238E27FC236}">
                      <a16:creationId xmlns:a16="http://schemas.microsoft.com/office/drawing/2014/main" id="{533874EC-CDDB-E304-9430-63DC16CA4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19" name="Group 696">
                <a:extLst>
                  <a:ext uri="{FF2B5EF4-FFF2-40B4-BE49-F238E27FC236}">
                    <a16:creationId xmlns:a16="http://schemas.microsoft.com/office/drawing/2014/main" id="{94497BCD-5E28-AF7D-E722-7EB333C62B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2" y="3691"/>
                <a:ext cx="302" cy="394"/>
                <a:chOff x="2042" y="3691"/>
                <a:chExt cx="302" cy="394"/>
              </a:xfrm>
            </p:grpSpPr>
            <p:sp>
              <p:nvSpPr>
                <p:cNvPr id="18523" name="Rectangle 535">
                  <a:extLst>
                    <a:ext uri="{FF2B5EF4-FFF2-40B4-BE49-F238E27FC236}">
                      <a16:creationId xmlns:a16="http://schemas.microsoft.com/office/drawing/2014/main" id="{B7F091A7-FF61-CFA6-FD0B-97FFB5EA3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5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.5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24" name="Rectangle 695">
                  <a:extLst>
                    <a:ext uri="{FF2B5EF4-FFF2-40B4-BE49-F238E27FC236}">
                      <a16:creationId xmlns:a16="http://schemas.microsoft.com/office/drawing/2014/main" id="{90D82C0E-4E18-2790-9495-E9C70AAAA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520" name="Group 698">
                <a:extLst>
                  <a:ext uri="{FF2B5EF4-FFF2-40B4-BE49-F238E27FC236}">
                    <a16:creationId xmlns:a16="http://schemas.microsoft.com/office/drawing/2014/main" id="{CF74C8CE-9433-E3FC-D724-54A8DEBFA3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4" y="3691"/>
                <a:ext cx="302" cy="394"/>
                <a:chOff x="2344" y="3691"/>
                <a:chExt cx="302" cy="394"/>
              </a:xfrm>
            </p:grpSpPr>
            <p:sp>
              <p:nvSpPr>
                <p:cNvPr id="18521" name="Rectangle 536">
                  <a:extLst>
                    <a:ext uri="{FF2B5EF4-FFF2-40B4-BE49-F238E27FC236}">
                      <a16:creationId xmlns:a16="http://schemas.microsoft.com/office/drawing/2014/main" id="{A28DE9C5-EEA5-B86B-749C-86AB370EF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3691"/>
                  <a:ext cx="216" cy="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sz="1100" b="1">
                      <a:latin typeface="Times New Roman" charset="0"/>
                      <a:cs typeface="Times New Roman" charset="0"/>
                    </a:rPr>
                    <a:t>0</a:t>
                  </a:r>
                  <a:endParaRPr lang="en-US" sz="1200">
                    <a:latin typeface="Times New Roman" charset="0"/>
                    <a:cs typeface="Times New Roman" charset="0"/>
                  </a:endParaRPr>
                </a:p>
                <a:p>
                  <a:pPr eaLnBrk="0" hangingPunct="0"/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18522" name="Rectangle 697">
                  <a:extLst>
                    <a:ext uri="{FF2B5EF4-FFF2-40B4-BE49-F238E27FC236}">
                      <a16:creationId xmlns:a16="http://schemas.microsoft.com/office/drawing/2014/main" id="{85D0E0DE-22F5-46CF-8FA3-FC7E929FD2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4" y="3691"/>
                  <a:ext cx="302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8439" name="Rectangle 700">
              <a:extLst>
                <a:ext uri="{FF2B5EF4-FFF2-40B4-BE49-F238E27FC236}">
                  <a16:creationId xmlns:a16="http://schemas.microsoft.com/office/drawing/2014/main" id="{C61F4883-452F-4A3E-99D5-B4B896209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652" cy="4091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623FE0-FC57-2B92-713B-27875468C251}"/>
              </a:ext>
            </a:extLst>
          </p:cNvPr>
          <p:cNvSpPr txBox="1"/>
          <p:nvPr/>
        </p:nvSpPr>
        <p:spPr>
          <a:xfrm>
            <a:off x="5262287" y="1791666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“unstandardized”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1AEB4C14-35D4-9FD3-FDFA-620EA796B65E}"/>
              </a:ext>
            </a:extLst>
          </p:cNvPr>
          <p:cNvSpPr txBox="1"/>
          <p:nvPr/>
        </p:nvSpPr>
        <p:spPr>
          <a:xfrm>
            <a:off x="4224513" y="4754531"/>
            <a:ext cx="168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“standardized”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6C0529C1-239D-1825-9B81-E25BFC096D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4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36D0940-DD5A-658A-AED5-2BE6DFBD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9" y="1027906"/>
            <a:ext cx="10719450" cy="333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8EEB0-C48B-7FE2-0DED-B34E89755D56}"/>
              </a:ext>
            </a:extLst>
          </p:cNvPr>
          <p:cNvSpPr txBox="1"/>
          <p:nvPr/>
        </p:nvSpPr>
        <p:spPr>
          <a:xfrm>
            <a:off x="8560707" y="4839100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Spatially lagged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E7CDD-779D-670E-28A5-AA2BF11A37DE}"/>
              </a:ext>
            </a:extLst>
          </p:cNvPr>
          <p:cNvSpPr txBox="1"/>
          <p:nvPr/>
        </p:nvSpPr>
        <p:spPr>
          <a:xfrm>
            <a:off x="3306165" y="4839100"/>
            <a:ext cx="344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standardized weights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9BD4-CC37-0BE2-F37B-B286D772AD44}"/>
              </a:ext>
            </a:extLst>
          </p:cNvPr>
          <p:cNvSpPr txBox="1"/>
          <p:nvPr/>
        </p:nvSpPr>
        <p:spPr>
          <a:xfrm>
            <a:off x="838200" y="51185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7E41E-84D5-9241-0C35-722804A8320F}"/>
              </a:ext>
            </a:extLst>
          </p:cNvPr>
          <p:cNvSpPr txBox="1"/>
          <p:nvPr/>
        </p:nvSpPr>
        <p:spPr>
          <a:xfrm>
            <a:off x="332154" y="4839100"/>
            <a:ext cx="244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81DF8-4407-B74B-BD19-2C62FF3A97B0}"/>
              </a:ext>
            </a:extLst>
          </p:cNvPr>
          <p:cNvSpPr txBox="1"/>
          <p:nvPr/>
        </p:nvSpPr>
        <p:spPr>
          <a:xfrm>
            <a:off x="8053357" y="1464902"/>
            <a:ext cx="271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(NXN) X (NX1) = (NX1)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F130D-85C2-C8D6-A2C7-27439857E2AC}"/>
              </a:ext>
            </a:extLst>
          </p:cNvPr>
          <p:cNvSpPr txBox="1"/>
          <p:nvPr/>
        </p:nvSpPr>
        <p:spPr>
          <a:xfrm>
            <a:off x="7573109" y="1027906"/>
            <a:ext cx="403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Matrixes = (N of rows X N of columns)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9BEAE3-2A6C-B5AD-A2D6-40B308227B97}"/>
              </a:ext>
            </a:extLst>
          </p:cNvPr>
          <p:cNvCxnSpPr>
            <a:cxnSpLocks/>
          </p:cNvCxnSpPr>
          <p:nvPr/>
        </p:nvCxnSpPr>
        <p:spPr>
          <a:xfrm flipV="1">
            <a:off x="8393723" y="1834234"/>
            <a:ext cx="166984" cy="1190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84E63-27D0-3AE6-91C4-D1CC104B759E}"/>
              </a:ext>
            </a:extLst>
          </p:cNvPr>
          <p:cNvCxnSpPr>
            <a:cxnSpLocks/>
          </p:cNvCxnSpPr>
          <p:nvPr/>
        </p:nvCxnSpPr>
        <p:spPr>
          <a:xfrm flipV="1">
            <a:off x="9061938" y="1834234"/>
            <a:ext cx="329280" cy="478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839FC-496F-49A0-9E21-AA054E60DDC6}"/>
              </a:ext>
            </a:extLst>
          </p:cNvPr>
          <p:cNvCxnSpPr>
            <a:cxnSpLocks/>
          </p:cNvCxnSpPr>
          <p:nvPr/>
        </p:nvCxnSpPr>
        <p:spPr>
          <a:xfrm flipV="1">
            <a:off x="10182328" y="1900567"/>
            <a:ext cx="0" cy="411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C0724-886E-6031-6205-B4D1C186650E}"/>
              </a:ext>
            </a:extLst>
          </p:cNvPr>
          <p:cNvSpPr/>
          <p:nvPr/>
        </p:nvSpPr>
        <p:spPr>
          <a:xfrm>
            <a:off x="9411803" y="2312349"/>
            <a:ext cx="1947859" cy="2259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0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6583-28C1-0CB8-DB0A-F6BF4527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CE02-63EE-5FE5-AE78-7A0E5CC6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87" y="413784"/>
            <a:ext cx="9889982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Where are spatial weights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90E3-2480-3379-0D4E-EB3516D5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87" y="2074985"/>
            <a:ext cx="6490290" cy="3389946"/>
          </a:xfrm>
        </p:spPr>
        <p:txBody>
          <a:bodyPr>
            <a:normAutofit/>
          </a:bodyPr>
          <a:lstStyle/>
          <a:p>
            <a:r>
              <a:rPr lang="en-US" sz="2400" dirty="0"/>
              <a:t>Who are our ‘neighbors’?</a:t>
            </a:r>
          </a:p>
          <a:p>
            <a:r>
              <a:rPr lang="en-US" sz="2400" b="1" dirty="0"/>
              <a:t>Calculating Spatial Autocorrelation </a:t>
            </a:r>
            <a:r>
              <a:rPr lang="en-US" sz="2400" dirty="0"/>
              <a:t>(spatial dependence) – how much weight do we give to our neighbors when understanding the similarity between me and my neighbors?</a:t>
            </a:r>
          </a:p>
          <a:p>
            <a:r>
              <a:rPr lang="en-US" sz="2400" dirty="0"/>
              <a:t>Weights are used to </a:t>
            </a:r>
            <a:r>
              <a:rPr lang="en-US" sz="2400" b="1" dirty="0"/>
              <a:t>create</a:t>
            </a:r>
            <a:r>
              <a:rPr lang="en-US" sz="2400" dirty="0"/>
              <a:t> ‘</a:t>
            </a:r>
            <a:r>
              <a:rPr lang="en-US" sz="2400" b="1" dirty="0"/>
              <a:t>spatially lagged variables’</a:t>
            </a:r>
            <a:r>
              <a:rPr lang="en-US" sz="2400" dirty="0"/>
              <a:t> – averaging the values of ‘neighbors’ as a new parameter</a:t>
            </a:r>
          </a:p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E82F2F1-8F99-4514-7772-FE1F2BE556D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194" name="Picture 2" descr="Generate Spatial Weights Matrix (Spatial Statistics)—ArcMap | Documentation">
            <a:extLst>
              <a:ext uri="{FF2B5EF4-FFF2-40B4-BE49-F238E27FC236}">
                <a16:creationId xmlns:a16="http://schemas.microsoft.com/office/drawing/2014/main" id="{BC746A84-9D63-A1CE-FB25-5477AD4A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41" y="2186354"/>
            <a:ext cx="4305725" cy="24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6583-28C1-0CB8-DB0A-F6BF4527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CE02-63EE-5FE5-AE78-7A0E5CC6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87" y="413784"/>
            <a:ext cx="8229600" cy="1143000"/>
          </a:xfrm>
        </p:spPr>
        <p:txBody>
          <a:bodyPr/>
          <a:lstStyle/>
          <a:p>
            <a:r>
              <a:rPr lang="en-US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Spatial Weights 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E82F2F1-8F99-4514-7772-FE1F2BE556D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Kyle Walker on LinkedIn: #python">
            <a:extLst>
              <a:ext uri="{FF2B5EF4-FFF2-40B4-BE49-F238E27FC236}">
                <a16:creationId xmlns:a16="http://schemas.microsoft.com/office/drawing/2014/main" id="{ED5A429A-D62E-946F-8D55-CF753A28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1" y="1551549"/>
            <a:ext cx="5021348" cy="40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90E3-2480-3379-0D4E-EB3516D5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87" y="1793899"/>
            <a:ext cx="6639288" cy="3882047"/>
          </a:xfrm>
        </p:spPr>
        <p:txBody>
          <a:bodyPr>
            <a:normAutofit/>
          </a:bodyPr>
          <a:lstStyle/>
          <a:p>
            <a:r>
              <a:rPr lang="en-US" sz="2400" b="1" dirty="0"/>
              <a:t>Who are our neighbors?</a:t>
            </a:r>
          </a:p>
          <a:p>
            <a:pPr>
              <a:lnSpc>
                <a:spcPct val="120000"/>
              </a:lnSpc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Fundamentally, there are two strategies for creating weights to quantify the relationships among data features: 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Contiguity weights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– whether a feature is sharing a border with neighbor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Distance weights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– setting a threshold (bandwidth) based on distance or number of neighbors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5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16A0-624A-DBF4-393F-5F00DB05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6941-0FA5-B31A-F668-A6D38A8D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15" y="113622"/>
            <a:ext cx="9372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Binary: contiguity weights (rook and queen)</a:t>
            </a:r>
            <a:endParaRPr lang="en-US" sz="28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B466-31D3-3A0A-0BCE-D7C2AD88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014" y="1314111"/>
            <a:ext cx="10226919" cy="54863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dirty="0"/>
              <a:t>		</a:t>
            </a:r>
          </a:p>
          <a:p>
            <a:pPr>
              <a:lnSpc>
                <a:spcPct val="90000"/>
              </a:lnSpc>
              <a:buNone/>
            </a:pPr>
            <a:endParaRPr lang="en-US" sz="2400" b="1" dirty="0"/>
          </a:p>
          <a:p>
            <a:pPr>
              <a:lnSpc>
                <a:spcPct val="90000"/>
              </a:lnSpc>
              <a:buNone/>
            </a:pPr>
            <a:endParaRPr lang="en-US" sz="2400" b="1" dirty="0"/>
          </a:p>
          <a:p>
            <a:pPr>
              <a:lnSpc>
                <a:spcPct val="90000"/>
              </a:lnSpc>
              <a:buNone/>
            </a:pPr>
            <a:endParaRPr lang="en-US" sz="2400" b="1" dirty="0"/>
          </a:p>
          <a:p>
            <a:pPr>
              <a:lnSpc>
                <a:spcPct val="90000"/>
              </a:lnSpc>
              <a:buNone/>
            </a:pPr>
            <a:endParaRPr lang="en-US" sz="2400" b="1" dirty="0"/>
          </a:p>
          <a:p>
            <a:pPr>
              <a:lnSpc>
                <a:spcPct val="90000"/>
              </a:lnSpc>
              <a:buNone/>
            </a:pPr>
            <a:endParaRPr lang="en-US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90000"/>
              </a:lnSpc>
              <a:buNone/>
            </a:pPr>
            <a:endParaRPr lang="en-US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sz="3300" dirty="0">
                <a:latin typeface="+mj-lt"/>
                <a:cs typeface="Times New Roman" pitchFamily="18" charset="0"/>
              </a:rPr>
              <a:t>If zone </a:t>
            </a:r>
            <a:r>
              <a:rPr lang="en-US" sz="3300" i="1" dirty="0">
                <a:latin typeface="+mj-lt"/>
                <a:cs typeface="Times New Roman" pitchFamily="18" charset="0"/>
              </a:rPr>
              <a:t>j</a:t>
            </a:r>
            <a:r>
              <a:rPr lang="en-US" sz="3300" dirty="0">
                <a:latin typeface="+mj-lt"/>
                <a:cs typeface="Times New Roman" pitchFamily="18" charset="0"/>
              </a:rPr>
              <a:t> is adjacent to zone </a:t>
            </a:r>
            <a:r>
              <a:rPr lang="en-US" sz="3300" i="1" dirty="0" err="1">
                <a:latin typeface="+mj-lt"/>
                <a:cs typeface="Times New Roman" pitchFamily="18" charset="0"/>
              </a:rPr>
              <a:t>i</a:t>
            </a:r>
            <a:r>
              <a:rPr lang="en-US" sz="3300" dirty="0">
                <a:latin typeface="+mj-lt"/>
                <a:cs typeface="Times New Roman" pitchFamily="18" charset="0"/>
              </a:rPr>
              <a:t>, the interaction receives a weight of 1, otherwise it receives a weight of 0 and is essentially excluded 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cs typeface="Times" panose="02020603050405020304" pitchFamily="18" charset="0"/>
              </a:rPr>
              <a:t>effective when polygons are similar in size and distribution and when spatial relationships are a function of polygon proximity (the idea that if two polygons share a boundary, spatial interaction between them increases). </a:t>
            </a:r>
          </a:p>
          <a:p>
            <a:pPr marL="0" indent="0">
              <a:buNone/>
            </a:pPr>
            <a:endParaRPr lang="en-US" sz="3300" dirty="0">
              <a:latin typeface="+mj-lt"/>
              <a:cs typeface="Times" panose="02020603050405020304" pitchFamily="18" charset="0"/>
            </a:endParaRPr>
          </a:p>
          <a:p>
            <a:r>
              <a:rPr lang="en-US" sz="3300" dirty="0">
                <a:latin typeface="+mj-lt"/>
                <a:cs typeface="Times" panose="02020603050405020304" pitchFamily="18" charset="0"/>
              </a:rPr>
              <a:t>you can define a range of contiguity matrices:  1</a:t>
            </a:r>
            <a:r>
              <a:rPr lang="en-US" sz="3300" baseline="30000" dirty="0">
                <a:latin typeface="+mj-lt"/>
                <a:cs typeface="Times" panose="02020603050405020304" pitchFamily="18" charset="0"/>
              </a:rPr>
              <a:t>st</a:t>
            </a:r>
            <a:r>
              <a:rPr lang="en-US" sz="3300" dirty="0">
                <a:latin typeface="+mj-lt"/>
                <a:cs typeface="Times" panose="02020603050405020304" pitchFamily="18" charset="0"/>
              </a:rPr>
              <a:t> nearest, 2</a:t>
            </a:r>
            <a:r>
              <a:rPr lang="en-US" sz="3300" baseline="30000" dirty="0">
                <a:latin typeface="+mj-lt"/>
                <a:cs typeface="Times" panose="02020603050405020304" pitchFamily="18" charset="0"/>
              </a:rPr>
              <a:t>nd</a:t>
            </a:r>
            <a:r>
              <a:rPr lang="en-US" sz="3300" dirty="0">
                <a:latin typeface="+mj-lt"/>
                <a:cs typeface="Times" panose="02020603050405020304" pitchFamily="18" charset="0"/>
              </a:rPr>
              <a:t> nearest, 3</a:t>
            </a:r>
            <a:r>
              <a:rPr lang="en-US" sz="3300" baseline="30000" dirty="0">
                <a:latin typeface="+mj-lt"/>
                <a:cs typeface="Times" panose="02020603050405020304" pitchFamily="18" charset="0"/>
              </a:rPr>
              <a:t>rd</a:t>
            </a:r>
            <a:r>
              <a:rPr lang="en-US" sz="3300" dirty="0">
                <a:latin typeface="+mj-lt"/>
                <a:cs typeface="Times" panose="02020603050405020304" pitchFamily="18" charset="0"/>
              </a:rPr>
              <a:t> nearest, etc.</a:t>
            </a:r>
          </a:p>
          <a:p>
            <a:pPr marL="0" indent="0">
              <a:buNone/>
            </a:pPr>
            <a:endParaRPr lang="en-US" sz="3300" dirty="0">
              <a:latin typeface="+mj-lt"/>
              <a:cs typeface="Times" panose="02020603050405020304" pitchFamily="18" charset="0"/>
            </a:endParaRPr>
          </a:p>
          <a:p>
            <a:pPr lvl="1"/>
            <a:endParaRPr lang="en-US" sz="2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82D6EF-9266-FAC8-78AB-C1914FF9A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51058"/>
          <a:stretch/>
        </p:blipFill>
        <p:spPr bwMode="auto">
          <a:xfrm>
            <a:off x="2843406" y="1073600"/>
            <a:ext cx="6486137" cy="241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4DFE925-1849-1788-8D30-0FFDA09AF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8349-C2D9-827D-A526-53BBEABB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551A-1B16-E936-25D1-034D719D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826"/>
          </a:xfrm>
        </p:spPr>
        <p:txBody>
          <a:bodyPr>
            <a:normAutofit/>
          </a:bodyPr>
          <a:lstStyle/>
          <a:p>
            <a:r>
              <a:rPr lang="en-US" sz="3600" b="1" dirty="0"/>
              <a:t>Defining a neighborhood: Contiguity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35E64-9FD4-0B03-D427-0BDA5A94E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7698"/>
          <a:stretch/>
        </p:blipFill>
        <p:spPr bwMode="auto">
          <a:xfrm>
            <a:off x="838200" y="1551968"/>
            <a:ext cx="7199153" cy="461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C130CE00-CB2B-2B85-4525-4018A16D34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17719-AC5C-18E7-9620-42311EE85EF1}"/>
              </a:ext>
            </a:extLst>
          </p:cNvPr>
          <p:cNvSpPr txBox="1"/>
          <p:nvPr/>
        </p:nvSpPr>
        <p:spPr>
          <a:xfrm>
            <a:off x="6585233" y="2989806"/>
            <a:ext cx="523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w_queen</a:t>
            </a:r>
            <a:r>
              <a:rPr lang="en-US" sz="1600" dirty="0"/>
              <a:t> = </a:t>
            </a:r>
            <a:r>
              <a:rPr lang="en-US" sz="1600" dirty="0" err="1"/>
              <a:t>weights.contiguity.Queen.from_dataframe</a:t>
            </a:r>
            <a:r>
              <a:rPr lang="en-US" sz="1600" dirty="0"/>
              <a:t>(</a:t>
            </a:r>
            <a:r>
              <a:rPr lang="en-US" sz="1600" i="1" dirty="0" err="1"/>
              <a:t>df</a:t>
            </a:r>
            <a:r>
              <a:rPr lang="en-US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7CDD0-ADBB-9E57-B481-C9A037F3C37D}"/>
              </a:ext>
            </a:extLst>
          </p:cNvPr>
          <p:cNvSpPr txBox="1"/>
          <p:nvPr/>
        </p:nvSpPr>
        <p:spPr>
          <a:xfrm>
            <a:off x="6668360" y="4967478"/>
            <a:ext cx="4888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w_rook</a:t>
            </a:r>
            <a:r>
              <a:rPr lang="en-US" sz="1600" dirty="0"/>
              <a:t> = </a:t>
            </a:r>
            <a:r>
              <a:rPr lang="en-US" sz="1600" dirty="0" err="1"/>
              <a:t>weights.contiguity.Rook.from_dataframe</a:t>
            </a:r>
            <a:r>
              <a:rPr lang="en-US" sz="1600" dirty="0"/>
              <a:t>(</a:t>
            </a:r>
            <a:r>
              <a:rPr lang="en-US" sz="1600" i="1" dirty="0" err="1"/>
              <a:t>df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374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9B67E-DF70-087B-D0B2-F871D95F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6">
            <a:extLst>
              <a:ext uri="{FF2B5EF4-FFF2-40B4-BE49-F238E27FC236}">
                <a16:creationId xmlns:a16="http://schemas.microsoft.com/office/drawing/2014/main" id="{00EF8496-36ED-AC40-8FA6-DD1231214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Rook Weights Matrix Example</a:t>
            </a:r>
          </a:p>
        </p:txBody>
      </p:sp>
      <p:graphicFrame>
        <p:nvGraphicFramePr>
          <p:cNvPr id="67881" name="Group 297">
            <a:extLst>
              <a:ext uri="{FF2B5EF4-FFF2-40B4-BE49-F238E27FC236}">
                <a16:creationId xmlns:a16="http://schemas.microsoft.com/office/drawing/2014/main" id="{56FF5B65-A04A-F90F-9F81-C6854B54423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752600" y="2057400"/>
          <a:ext cx="4038600" cy="411480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611" name="Text Box 27">
            <a:extLst>
              <a:ext uri="{FF2B5EF4-FFF2-40B4-BE49-F238E27FC236}">
                <a16:creationId xmlns:a16="http://schemas.microsoft.com/office/drawing/2014/main" id="{987C4ADE-4661-14D6-41DA-EF0227606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3" y="1600203"/>
            <a:ext cx="35353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Simple Contiguity (rook) Matrix</a:t>
            </a:r>
          </a:p>
          <a:p>
            <a:pPr>
              <a:spcBef>
                <a:spcPct val="20000"/>
              </a:spcBef>
              <a:defRPr/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graphicFrame>
        <p:nvGraphicFramePr>
          <p:cNvPr id="67878" name="Group 294">
            <a:extLst>
              <a:ext uri="{FF2B5EF4-FFF2-40B4-BE49-F238E27FC236}">
                <a16:creationId xmlns:a16="http://schemas.microsoft.com/office/drawing/2014/main" id="{9044ACF7-E813-983D-FB23-79D9783044A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324600" y="2057400"/>
          <a:ext cx="4038600" cy="4114804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7875" name="Text Box 291">
            <a:extLst>
              <a:ext uri="{FF2B5EF4-FFF2-40B4-BE49-F238E27FC236}">
                <a16:creationId xmlns:a16="http://schemas.microsoft.com/office/drawing/2014/main" id="{A3A985FA-4D0D-9394-D8A3-C967C6333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00203"/>
            <a:ext cx="2711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Sample Region and Units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236F76E-B366-7C72-5B20-1DBE7FF71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96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0962-9645-603C-7AB8-445953A3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CAFC2-FCD0-4948-A480-34E17A1C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D0ABF-DDE0-EE5A-81C0-A2CA4197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15" y="681037"/>
            <a:ext cx="5794785" cy="435133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AD576AE-26E5-79A1-413E-7116F97720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" descr="Point of Interest (POI) Data | Spatial Data Catalog | CARTO">
            <a:extLst>
              <a:ext uri="{FF2B5EF4-FFF2-40B4-BE49-F238E27FC236}">
                <a16:creationId xmlns:a16="http://schemas.microsoft.com/office/drawing/2014/main" id="{7E9BA4B4-DFEE-60E2-88A9-103C5BEF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6" y="1144588"/>
            <a:ext cx="5862104" cy="31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E7670-31C0-41D5-B970-D50DAC27FB65}"/>
              </a:ext>
            </a:extLst>
          </p:cNvPr>
          <p:cNvSpPr txBox="1">
            <a:spLocks/>
          </p:cNvSpPr>
          <p:nvPr/>
        </p:nvSpPr>
        <p:spPr>
          <a:xfrm>
            <a:off x="2763186" y="5265294"/>
            <a:ext cx="6965611" cy="50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Point data do not have contiguity neighbors.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999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CF27-3CF2-01E6-2DAE-2555F50E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7" y="112925"/>
            <a:ext cx="10515600" cy="1325563"/>
          </a:xfrm>
        </p:spPr>
        <p:txBody>
          <a:bodyPr/>
          <a:lstStyle/>
          <a:p>
            <a:r>
              <a:rPr lang="en-US" b="1" dirty="0"/>
              <a:t>Distance Based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1CCD6-CCA8-C6DE-D16E-73BA8DD9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473568"/>
            <a:ext cx="5908431" cy="1910863"/>
          </a:xfrm>
        </p:spPr>
        <p:txBody>
          <a:bodyPr/>
          <a:lstStyle/>
          <a:p>
            <a:r>
              <a:rPr lang="en-US" b="1" dirty="0"/>
              <a:t>Tobler’s First Law of Geography:</a:t>
            </a:r>
          </a:p>
          <a:p>
            <a:pPr lvl="1"/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"</a:t>
            </a:r>
            <a:r>
              <a:rPr lang="en-US" b="1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everything is related to everything else, but near things are more related than distant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things”</a:t>
            </a:r>
            <a:endParaRPr lang="en-US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748B96E-D32C-5BC7-FD93-D30FB872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01" y="1602887"/>
            <a:ext cx="5206706" cy="32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EBE365D-C45A-1544-BE6D-677F5F812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E4EA0-60AC-0E4F-989D-3B28DD07F052}"/>
              </a:ext>
            </a:extLst>
          </p:cNvPr>
          <p:cNvSpPr txBox="1"/>
          <p:nvPr/>
        </p:nvSpPr>
        <p:spPr>
          <a:xfrm>
            <a:off x="7407508" y="5255113"/>
            <a:ext cx="351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Figure Assumes Triangular Kernel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9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10012</TotalTime>
  <Words>1436</Words>
  <Application>Microsoft Macintosh PowerPoint</Application>
  <PresentationFormat>Widescreen</PresentationFormat>
  <Paragraphs>390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Times</vt:lpstr>
      <vt:lpstr>Adelle Sans Devanagari</vt:lpstr>
      <vt:lpstr>Aptos</vt:lpstr>
      <vt:lpstr>Aptos Display</vt:lpstr>
      <vt:lpstr>Arial</vt:lpstr>
      <vt:lpstr>Calibri</vt:lpstr>
      <vt:lpstr>Roboto</vt:lpstr>
      <vt:lpstr>Tahoma</vt:lpstr>
      <vt:lpstr>Times New Roman</vt:lpstr>
      <vt:lpstr>Wingdings</vt:lpstr>
      <vt:lpstr>Office Theme</vt:lpstr>
      <vt:lpstr>Week2_7 Spatial Weights</vt:lpstr>
      <vt:lpstr>Objective</vt:lpstr>
      <vt:lpstr>Where are spatial weights used?</vt:lpstr>
      <vt:lpstr>Spatial Weights </vt:lpstr>
      <vt:lpstr>Binary: contiguity weights (rook and queen)</vt:lpstr>
      <vt:lpstr>Defining a neighborhood: Contiguity</vt:lpstr>
      <vt:lpstr>Rook Weights Matrix Example</vt:lpstr>
      <vt:lpstr>PowerPoint Presentation</vt:lpstr>
      <vt:lpstr>Distance Based Weights</vt:lpstr>
      <vt:lpstr>Binary : Distance based - KNN (K-nearest neighbors) </vt:lpstr>
      <vt:lpstr>Kernel Weights </vt:lpstr>
      <vt:lpstr>Distance Weights : Kernel distance weights (Inverse distance/ distance decay function)</vt:lpstr>
      <vt:lpstr>Distance Based : Kernel Density - Distance Band</vt:lpstr>
      <vt:lpstr>Distance Weights: Adaptive Bandwidths</vt:lpstr>
      <vt:lpstr>Distance Band and Hybrid Weights </vt:lpstr>
      <vt:lpstr>Binary Distance Based - Block Weights</vt:lpstr>
      <vt:lpstr>PowerPoint Presentation</vt:lpstr>
      <vt:lpstr>Distance Methods</vt:lpstr>
      <vt:lpstr>Standardization</vt:lpstr>
      <vt:lpstr>Row Standardization</vt:lpstr>
      <vt:lpstr>Row standardization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Yujin Lee</dc:creator>
  <cp:lastModifiedBy>Yujin Lee</cp:lastModifiedBy>
  <cp:revision>12</cp:revision>
  <dcterms:created xsi:type="dcterms:W3CDTF">2024-06-04T00:04:57Z</dcterms:created>
  <dcterms:modified xsi:type="dcterms:W3CDTF">2024-06-10T22:57:29Z</dcterms:modified>
</cp:coreProperties>
</file>